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57" r:id="rId6"/>
    <p:sldId id="266" r:id="rId7"/>
    <p:sldId id="258" r:id="rId8"/>
    <p:sldId id="263" r:id="rId9"/>
    <p:sldId id="267" r:id="rId10"/>
    <p:sldId id="259" r:id="rId11"/>
    <p:sldId id="260" r:id="rId12"/>
    <p:sldId id="264" r:id="rId13"/>
    <p:sldId id="265" r:id="rId14"/>
    <p:sldId id="261" r:id="rId15"/>
  </p:sldIdLst>
  <p:sldSz cx="12192000" cy="6858000"/>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5EF4F6-6E92-4E44-B6DF-C7E8F1BFA62B}" v="6" dt="2023-03-09T12:21:02.1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 Marshall" userId="daeca87c-338f-4aa3-b688-eb2f7635749b" providerId="ADAL" clId="{56D5094A-EB7D-4479-9D56-1BD5FFD7DD3A}"/>
    <pc:docChg chg="undo redo custSel addSld delSld modSld sldOrd">
      <pc:chgData name="Ms Marshall" userId="daeca87c-338f-4aa3-b688-eb2f7635749b" providerId="ADAL" clId="{56D5094A-EB7D-4479-9D56-1BD5FFD7DD3A}" dt="2023-01-18T11:11:53.139" v="4862" actId="113"/>
      <pc:docMkLst>
        <pc:docMk/>
      </pc:docMkLst>
      <pc:sldChg chg="addSp delSp modSp new mod setBg">
        <pc:chgData name="Ms Marshall" userId="daeca87c-338f-4aa3-b688-eb2f7635749b" providerId="ADAL" clId="{56D5094A-EB7D-4479-9D56-1BD5FFD7DD3A}" dt="2023-01-13T10:20:28.172" v="217" actId="27636"/>
        <pc:sldMkLst>
          <pc:docMk/>
          <pc:sldMk cId="4167176039" sldId="257"/>
        </pc:sldMkLst>
        <pc:spChg chg="mod">
          <ac:chgData name="Ms Marshall" userId="daeca87c-338f-4aa3-b688-eb2f7635749b" providerId="ADAL" clId="{56D5094A-EB7D-4479-9D56-1BD5FFD7DD3A}" dt="2023-01-13T10:20:14.210" v="203" actId="27636"/>
          <ac:spMkLst>
            <pc:docMk/>
            <pc:sldMk cId="4167176039" sldId="257"/>
            <ac:spMk id="2" creationId="{50878684-E4FD-4A23-85E0-D97F5CB8090A}"/>
          </ac:spMkLst>
        </pc:spChg>
        <pc:spChg chg="mod">
          <ac:chgData name="Ms Marshall" userId="daeca87c-338f-4aa3-b688-eb2f7635749b" providerId="ADAL" clId="{56D5094A-EB7D-4479-9D56-1BD5FFD7DD3A}" dt="2023-01-13T10:20:28.172" v="217" actId="27636"/>
          <ac:spMkLst>
            <pc:docMk/>
            <pc:sldMk cId="4167176039" sldId="257"/>
            <ac:spMk id="3" creationId="{CA37821E-92B4-41EB-9019-6D4B175A7FC5}"/>
          </ac:spMkLst>
        </pc:spChg>
        <pc:spChg chg="add del">
          <ac:chgData name="Ms Marshall" userId="daeca87c-338f-4aa3-b688-eb2f7635749b" providerId="ADAL" clId="{56D5094A-EB7D-4479-9D56-1BD5FFD7DD3A}" dt="2023-01-13T10:20:02.580" v="198" actId="26606"/>
          <ac:spMkLst>
            <pc:docMk/>
            <pc:sldMk cId="4167176039" sldId="257"/>
            <ac:spMk id="2055" creationId="{4FE70E86-779D-4922-A020-0B3E5C05AA42}"/>
          </ac:spMkLst>
        </pc:spChg>
        <pc:spChg chg="add del">
          <ac:chgData name="Ms Marshall" userId="daeca87c-338f-4aa3-b688-eb2f7635749b" providerId="ADAL" clId="{56D5094A-EB7D-4479-9D56-1BD5FFD7DD3A}" dt="2023-01-13T10:20:02.580" v="198" actId="26606"/>
          <ac:spMkLst>
            <pc:docMk/>
            <pc:sldMk cId="4167176039" sldId="257"/>
            <ac:spMk id="2066" creationId="{17BD7CC6-2F7F-4587-8E92-D041AB2CEB32}"/>
          </ac:spMkLst>
        </pc:spChg>
        <pc:spChg chg="add del">
          <ac:chgData name="Ms Marshall" userId="daeca87c-338f-4aa3-b688-eb2f7635749b" providerId="ADAL" clId="{56D5094A-EB7D-4479-9D56-1BD5FFD7DD3A}" dt="2023-01-13T10:20:02.580" v="198" actId="26606"/>
          <ac:spMkLst>
            <pc:docMk/>
            <pc:sldMk cId="4167176039" sldId="257"/>
            <ac:spMk id="2067" creationId="{A3919D60-F174-4FEB-9E9D-5AF6BD6597C9}"/>
          </ac:spMkLst>
        </pc:spChg>
        <pc:spChg chg="add del">
          <ac:chgData name="Ms Marshall" userId="daeca87c-338f-4aa3-b688-eb2f7635749b" providerId="ADAL" clId="{56D5094A-EB7D-4479-9D56-1BD5FFD7DD3A}" dt="2023-01-13T10:20:02.580" v="198" actId="26606"/>
          <ac:spMkLst>
            <pc:docMk/>
            <pc:sldMk cId="4167176039" sldId="257"/>
            <ac:spMk id="2068" creationId="{BE7ED1F4-19EF-4BC2-A6EA-DF1525142B28}"/>
          </ac:spMkLst>
        </pc:spChg>
        <pc:spChg chg="add del">
          <ac:chgData name="Ms Marshall" userId="daeca87c-338f-4aa3-b688-eb2f7635749b" providerId="ADAL" clId="{56D5094A-EB7D-4479-9D56-1BD5FFD7DD3A}" dt="2023-01-13T10:20:02.580" v="198" actId="26606"/>
          <ac:spMkLst>
            <pc:docMk/>
            <pc:sldMk cId="4167176039" sldId="257"/>
            <ac:spMk id="2081" creationId="{90AE89EB-4F51-4181-9475-7E1048FB378A}"/>
          </ac:spMkLst>
        </pc:spChg>
        <pc:spChg chg="add del">
          <ac:chgData name="Ms Marshall" userId="daeca87c-338f-4aa3-b688-eb2f7635749b" providerId="ADAL" clId="{56D5094A-EB7D-4479-9D56-1BD5FFD7DD3A}" dt="2023-01-13T10:20:02.580" v="198" actId="26606"/>
          <ac:spMkLst>
            <pc:docMk/>
            <pc:sldMk cId="4167176039" sldId="257"/>
            <ac:spMk id="2095" creationId="{EB270761-CC40-4F3F-A916-7E3BC3989348}"/>
          </ac:spMkLst>
        </pc:spChg>
        <pc:spChg chg="add del">
          <ac:chgData name="Ms Marshall" userId="daeca87c-338f-4aa3-b688-eb2f7635749b" providerId="ADAL" clId="{56D5094A-EB7D-4479-9D56-1BD5FFD7DD3A}" dt="2023-01-13T10:20:02.580" v="198" actId="26606"/>
          <ac:spMkLst>
            <pc:docMk/>
            <pc:sldMk cId="4167176039" sldId="257"/>
            <ac:spMk id="2096" creationId="{A2555B16-BE1D-4C33-A27C-FF0671B6C94C}"/>
          </ac:spMkLst>
        </pc:spChg>
        <pc:spChg chg="add del">
          <ac:chgData name="Ms Marshall" userId="daeca87c-338f-4aa3-b688-eb2f7635749b" providerId="ADAL" clId="{56D5094A-EB7D-4479-9D56-1BD5FFD7DD3A}" dt="2023-01-13T10:20:02.580" v="198" actId="26606"/>
          <ac:spMkLst>
            <pc:docMk/>
            <pc:sldMk cId="4167176039" sldId="257"/>
            <ac:spMk id="2098" creationId="{D0461F72-A27E-48C5-A99A-B5EEDA7456F9}"/>
          </ac:spMkLst>
        </pc:spChg>
        <pc:spChg chg="add del">
          <ac:chgData name="Ms Marshall" userId="daeca87c-338f-4aa3-b688-eb2f7635749b" providerId="ADAL" clId="{56D5094A-EB7D-4479-9D56-1BD5FFD7DD3A}" dt="2023-01-13T10:20:02.580" v="198" actId="26606"/>
          <ac:spMkLst>
            <pc:docMk/>
            <pc:sldMk cId="4167176039" sldId="257"/>
            <ac:spMk id="2099" creationId="{DF382E8D-312B-4792-A211-0BDE37F6F5F7}"/>
          </ac:spMkLst>
        </pc:spChg>
        <pc:spChg chg="add del">
          <ac:chgData name="Ms Marshall" userId="daeca87c-338f-4aa3-b688-eb2f7635749b" providerId="ADAL" clId="{56D5094A-EB7D-4479-9D56-1BD5FFD7DD3A}" dt="2023-01-13T10:20:02.580" v="198" actId="26606"/>
          <ac:spMkLst>
            <pc:docMk/>
            <pc:sldMk cId="4167176039" sldId="257"/>
            <ac:spMk id="2100" creationId="{036F9B07-02BE-4BD5-BA9D-E91B8A456BEA}"/>
          </ac:spMkLst>
        </pc:spChg>
        <pc:spChg chg="add del">
          <ac:chgData name="Ms Marshall" userId="daeca87c-338f-4aa3-b688-eb2f7635749b" providerId="ADAL" clId="{56D5094A-EB7D-4479-9D56-1BD5FFD7DD3A}" dt="2023-01-13T10:20:02.580" v="198" actId="26606"/>
          <ac:spMkLst>
            <pc:docMk/>
            <pc:sldMk cId="4167176039" sldId="257"/>
            <ac:spMk id="2102" creationId="{4FE70E86-779D-4922-A020-0B3E5C05AA42}"/>
          </ac:spMkLst>
        </pc:spChg>
        <pc:spChg chg="add">
          <ac:chgData name="Ms Marshall" userId="daeca87c-338f-4aa3-b688-eb2f7635749b" providerId="ADAL" clId="{56D5094A-EB7D-4479-9D56-1BD5FFD7DD3A}" dt="2023-01-13T10:20:02.580" v="198" actId="26606"/>
          <ac:spMkLst>
            <pc:docMk/>
            <pc:sldMk cId="4167176039" sldId="257"/>
            <ac:spMk id="2110" creationId="{19D32F93-50AC-4C46-A5DB-291C60DDB7BD}"/>
          </ac:spMkLst>
        </pc:spChg>
        <pc:spChg chg="add">
          <ac:chgData name="Ms Marshall" userId="daeca87c-338f-4aa3-b688-eb2f7635749b" providerId="ADAL" clId="{56D5094A-EB7D-4479-9D56-1BD5FFD7DD3A}" dt="2023-01-13T10:20:02.580" v="198" actId="26606"/>
          <ac:spMkLst>
            <pc:docMk/>
            <pc:sldMk cId="4167176039" sldId="257"/>
            <ac:spMk id="2112" creationId="{827DC2C4-B485-428A-BF4A-472D2967F47F}"/>
          </ac:spMkLst>
        </pc:spChg>
        <pc:spChg chg="add">
          <ac:chgData name="Ms Marshall" userId="daeca87c-338f-4aa3-b688-eb2f7635749b" providerId="ADAL" clId="{56D5094A-EB7D-4479-9D56-1BD5FFD7DD3A}" dt="2023-01-13T10:20:02.580" v="198" actId="26606"/>
          <ac:spMkLst>
            <pc:docMk/>
            <pc:sldMk cId="4167176039" sldId="257"/>
            <ac:spMk id="2114" creationId="{EE04B5EB-F158-4507-90DD-BD23620C7CC9}"/>
          </ac:spMkLst>
        </pc:spChg>
        <pc:grpChg chg="add del">
          <ac:chgData name="Ms Marshall" userId="daeca87c-338f-4aa3-b688-eb2f7635749b" providerId="ADAL" clId="{56D5094A-EB7D-4479-9D56-1BD5FFD7DD3A}" dt="2023-01-13T10:20:02.580" v="198" actId="26606"/>
          <ac:grpSpMkLst>
            <pc:docMk/>
            <pc:sldMk cId="4167176039" sldId="257"/>
            <ac:grpSpMk id="2057" creationId="{81F55513-2668-477C-9962-1B9F5E31F120}"/>
          </ac:grpSpMkLst>
        </pc:grpChg>
        <pc:grpChg chg="add del">
          <ac:chgData name="Ms Marshall" userId="daeca87c-338f-4aa3-b688-eb2f7635749b" providerId="ADAL" clId="{56D5094A-EB7D-4479-9D56-1BD5FFD7DD3A}" dt="2023-01-13T10:20:02.580" v="198" actId="26606"/>
          <ac:grpSpMkLst>
            <pc:docMk/>
            <pc:sldMk cId="4167176039" sldId="257"/>
            <ac:grpSpMk id="2069" creationId="{98EF7474-F1F7-47A7-AF33-E38A86EBF6D3}"/>
          </ac:grpSpMkLst>
        </pc:grpChg>
        <pc:grpChg chg="add del">
          <ac:chgData name="Ms Marshall" userId="daeca87c-338f-4aa3-b688-eb2f7635749b" providerId="ADAL" clId="{56D5094A-EB7D-4479-9D56-1BD5FFD7DD3A}" dt="2023-01-13T10:20:02.580" v="198" actId="26606"/>
          <ac:grpSpMkLst>
            <pc:docMk/>
            <pc:sldMk cId="4167176039" sldId="257"/>
            <ac:grpSpMk id="2074" creationId="{0EE7C14F-442F-4416-A4A9-6DA10263A4BA}"/>
          </ac:grpSpMkLst>
        </pc:grpChg>
        <pc:grpChg chg="add del">
          <ac:chgData name="Ms Marshall" userId="daeca87c-338f-4aa3-b688-eb2f7635749b" providerId="ADAL" clId="{56D5094A-EB7D-4479-9D56-1BD5FFD7DD3A}" dt="2023-01-13T10:20:02.580" v="198" actId="26606"/>
          <ac:grpSpMkLst>
            <pc:docMk/>
            <pc:sldMk cId="4167176039" sldId="257"/>
            <ac:grpSpMk id="2075" creationId="{C912E1BF-76C2-49D5-A5AC-1CE20255C4B6}"/>
          </ac:grpSpMkLst>
        </pc:grpChg>
        <pc:grpChg chg="add del">
          <ac:chgData name="Ms Marshall" userId="daeca87c-338f-4aa3-b688-eb2f7635749b" providerId="ADAL" clId="{56D5094A-EB7D-4479-9D56-1BD5FFD7DD3A}" dt="2023-01-13T10:20:02.580" v="198" actId="26606"/>
          <ac:grpSpMkLst>
            <pc:docMk/>
            <pc:sldMk cId="4167176039" sldId="257"/>
            <ac:grpSpMk id="2083" creationId="{B78285A0-9022-40FD-B520-91444BA163DE}"/>
          </ac:grpSpMkLst>
        </pc:grpChg>
        <pc:grpChg chg="add del">
          <ac:chgData name="Ms Marshall" userId="daeca87c-338f-4aa3-b688-eb2f7635749b" providerId="ADAL" clId="{56D5094A-EB7D-4479-9D56-1BD5FFD7DD3A}" dt="2023-01-13T10:20:02.580" v="198" actId="26606"/>
          <ac:grpSpMkLst>
            <pc:docMk/>
            <pc:sldMk cId="4167176039" sldId="257"/>
            <ac:grpSpMk id="2089" creationId="{91CD8CAA-4614-4393-ADD7-7FDFD8ABD762}"/>
          </ac:grpSpMkLst>
        </pc:grpChg>
        <pc:grpChg chg="add del">
          <ac:chgData name="Ms Marshall" userId="daeca87c-338f-4aa3-b688-eb2f7635749b" providerId="ADAL" clId="{56D5094A-EB7D-4479-9D56-1BD5FFD7DD3A}" dt="2023-01-13T10:20:02.580" v="198" actId="26606"/>
          <ac:grpSpMkLst>
            <pc:docMk/>
            <pc:sldMk cId="4167176039" sldId="257"/>
            <ac:grpSpMk id="2103" creationId="{81F55513-2668-477C-9962-1B9F5E31F120}"/>
          </ac:grpSpMkLst>
        </pc:grpChg>
        <pc:picChg chg="add mod ord">
          <ac:chgData name="Ms Marshall" userId="daeca87c-338f-4aa3-b688-eb2f7635749b" providerId="ADAL" clId="{56D5094A-EB7D-4479-9D56-1BD5FFD7DD3A}" dt="2023-01-13T10:20:02.587" v="199" actId="27636"/>
          <ac:picMkLst>
            <pc:docMk/>
            <pc:sldMk cId="4167176039" sldId="257"/>
            <ac:picMk id="2050" creationId="{98DABD79-9219-443F-9AA4-D2C0382C75BC}"/>
          </ac:picMkLst>
        </pc:picChg>
      </pc:sldChg>
      <pc:sldChg chg="addSp modSp new mod modNotesTx">
        <pc:chgData name="Ms Marshall" userId="daeca87c-338f-4aa3-b688-eb2f7635749b" providerId="ADAL" clId="{56D5094A-EB7D-4479-9D56-1BD5FFD7DD3A}" dt="2023-01-13T11:04:29.694" v="3646" actId="20577"/>
        <pc:sldMkLst>
          <pc:docMk/>
          <pc:sldMk cId="1332170145" sldId="258"/>
        </pc:sldMkLst>
        <pc:spChg chg="mod">
          <ac:chgData name="Ms Marshall" userId="daeca87c-338f-4aa3-b688-eb2f7635749b" providerId="ADAL" clId="{56D5094A-EB7D-4479-9D56-1BD5FFD7DD3A}" dt="2023-01-13T10:21:44.975" v="225" actId="207"/>
          <ac:spMkLst>
            <pc:docMk/>
            <pc:sldMk cId="1332170145" sldId="258"/>
            <ac:spMk id="2" creationId="{FD0309B9-1303-4F3D-8F69-165ABED765E6}"/>
          </ac:spMkLst>
        </pc:spChg>
        <pc:spChg chg="mod">
          <ac:chgData name="Ms Marshall" userId="daeca87c-338f-4aa3-b688-eb2f7635749b" providerId="ADAL" clId="{56D5094A-EB7D-4479-9D56-1BD5FFD7DD3A}" dt="2023-01-13T10:27:22.227" v="774" actId="5793"/>
          <ac:spMkLst>
            <pc:docMk/>
            <pc:sldMk cId="1332170145" sldId="258"/>
            <ac:spMk id="3" creationId="{1FEDBB32-EACD-4F8E-A0AB-49FE7EF976C5}"/>
          </ac:spMkLst>
        </pc:spChg>
        <pc:spChg chg="add mod">
          <ac:chgData name="Ms Marshall" userId="daeca87c-338f-4aa3-b688-eb2f7635749b" providerId="ADAL" clId="{56D5094A-EB7D-4479-9D56-1BD5FFD7DD3A}" dt="2023-01-13T10:36:44.330" v="1640" actId="1076"/>
          <ac:spMkLst>
            <pc:docMk/>
            <pc:sldMk cId="1332170145" sldId="258"/>
            <ac:spMk id="4" creationId="{540973BE-8EBD-4A4A-A18E-2DF6816EC961}"/>
          </ac:spMkLst>
        </pc:spChg>
        <pc:spChg chg="add mod">
          <ac:chgData name="Ms Marshall" userId="daeca87c-338f-4aa3-b688-eb2f7635749b" providerId="ADAL" clId="{56D5094A-EB7D-4479-9D56-1BD5FFD7DD3A}" dt="2023-01-13T10:36:49.314" v="1641" actId="1076"/>
          <ac:spMkLst>
            <pc:docMk/>
            <pc:sldMk cId="1332170145" sldId="258"/>
            <ac:spMk id="5" creationId="{8CFDC453-9F1F-4B5C-8BE0-130CF427A683}"/>
          </ac:spMkLst>
        </pc:spChg>
        <pc:spChg chg="add mod">
          <ac:chgData name="Ms Marshall" userId="daeca87c-338f-4aa3-b688-eb2f7635749b" providerId="ADAL" clId="{56D5094A-EB7D-4479-9D56-1BD5FFD7DD3A}" dt="2023-01-13T10:36:52.602" v="1642" actId="1076"/>
          <ac:spMkLst>
            <pc:docMk/>
            <pc:sldMk cId="1332170145" sldId="258"/>
            <ac:spMk id="6" creationId="{35A51AA1-42F3-4430-814A-3E6BEF401559}"/>
          </ac:spMkLst>
        </pc:spChg>
      </pc:sldChg>
      <pc:sldChg chg="addSp modSp new mod setBg modNotesTx">
        <pc:chgData name="Ms Marshall" userId="daeca87c-338f-4aa3-b688-eb2f7635749b" providerId="ADAL" clId="{56D5094A-EB7D-4479-9D56-1BD5FFD7DD3A}" dt="2023-01-18T11:01:13.294" v="4700" actId="2710"/>
        <pc:sldMkLst>
          <pc:docMk/>
          <pc:sldMk cId="3257983936" sldId="259"/>
        </pc:sldMkLst>
        <pc:spChg chg="mod">
          <ac:chgData name="Ms Marshall" userId="daeca87c-338f-4aa3-b688-eb2f7635749b" providerId="ADAL" clId="{56D5094A-EB7D-4479-9D56-1BD5FFD7DD3A}" dt="2023-01-13T10:43:59.986" v="2081" actId="1076"/>
          <ac:spMkLst>
            <pc:docMk/>
            <pc:sldMk cId="3257983936" sldId="259"/>
            <ac:spMk id="2" creationId="{C6F7EEDD-6498-4C53-A396-BEE86719DDC9}"/>
          </ac:spMkLst>
        </pc:spChg>
        <pc:spChg chg="mod">
          <ac:chgData name="Ms Marshall" userId="daeca87c-338f-4aa3-b688-eb2f7635749b" providerId="ADAL" clId="{56D5094A-EB7D-4479-9D56-1BD5FFD7DD3A}" dt="2023-01-18T11:01:13.294" v="4700" actId="2710"/>
          <ac:spMkLst>
            <pc:docMk/>
            <pc:sldMk cId="3257983936" sldId="259"/>
            <ac:spMk id="3" creationId="{3DF892CE-C8A3-4201-B969-C6C04890F638}"/>
          </ac:spMkLst>
        </pc:spChg>
        <pc:spChg chg="add">
          <ac:chgData name="Ms Marshall" userId="daeca87c-338f-4aa3-b688-eb2f7635749b" providerId="ADAL" clId="{56D5094A-EB7D-4479-9D56-1BD5FFD7DD3A}" dt="2023-01-13T10:43:29.795" v="2057" actId="26606"/>
          <ac:spMkLst>
            <pc:docMk/>
            <pc:sldMk cId="3257983936" sldId="259"/>
            <ac:spMk id="3079" creationId="{8CC66E84-2B42-463F-8329-75BA0D52127B}"/>
          </ac:spMkLst>
        </pc:spChg>
        <pc:spChg chg="add">
          <ac:chgData name="Ms Marshall" userId="daeca87c-338f-4aa3-b688-eb2f7635749b" providerId="ADAL" clId="{56D5094A-EB7D-4479-9D56-1BD5FFD7DD3A}" dt="2023-01-13T10:43:29.795" v="2057" actId="26606"/>
          <ac:spMkLst>
            <pc:docMk/>
            <pc:sldMk cId="3257983936" sldId="259"/>
            <ac:spMk id="3086" creationId="{19C9EAEA-39D0-4B0E-A0EB-51E7B26740B1}"/>
          </ac:spMkLst>
        </pc:spChg>
        <pc:spChg chg="add">
          <ac:chgData name="Ms Marshall" userId="daeca87c-338f-4aa3-b688-eb2f7635749b" providerId="ADAL" clId="{56D5094A-EB7D-4479-9D56-1BD5FFD7DD3A}" dt="2023-01-13T10:43:29.795" v="2057" actId="26606"/>
          <ac:spMkLst>
            <pc:docMk/>
            <pc:sldMk cId="3257983936" sldId="259"/>
            <ac:spMk id="3088" creationId="{3873B707-463F-40B0-8227-E8CC6C67EB25}"/>
          </ac:spMkLst>
        </pc:spChg>
        <pc:grpChg chg="add">
          <ac:chgData name="Ms Marshall" userId="daeca87c-338f-4aa3-b688-eb2f7635749b" providerId="ADAL" clId="{56D5094A-EB7D-4479-9D56-1BD5FFD7DD3A}" dt="2023-01-13T10:43:29.795" v="2057" actId="26606"/>
          <ac:grpSpMkLst>
            <pc:docMk/>
            <pc:sldMk cId="3257983936" sldId="259"/>
            <ac:grpSpMk id="3081" creationId="{032D8612-31EB-44CF-A1D0-14FD4C705424}"/>
          </ac:grpSpMkLst>
        </pc:grpChg>
        <pc:picChg chg="add mod">
          <ac:chgData name="Ms Marshall" userId="daeca87c-338f-4aa3-b688-eb2f7635749b" providerId="ADAL" clId="{56D5094A-EB7D-4479-9D56-1BD5FFD7DD3A}" dt="2023-01-13T10:43:36.698" v="2059" actId="1076"/>
          <ac:picMkLst>
            <pc:docMk/>
            <pc:sldMk cId="3257983936" sldId="259"/>
            <ac:picMk id="3074" creationId="{565043BB-E156-4998-9285-7BE8301E3601}"/>
          </ac:picMkLst>
        </pc:picChg>
      </pc:sldChg>
      <pc:sldChg chg="addSp modSp new mod modNotesTx">
        <pc:chgData name="Ms Marshall" userId="daeca87c-338f-4aa3-b688-eb2f7635749b" providerId="ADAL" clId="{56D5094A-EB7D-4479-9D56-1BD5FFD7DD3A}" dt="2023-01-13T10:53:28.557" v="3065" actId="20577"/>
        <pc:sldMkLst>
          <pc:docMk/>
          <pc:sldMk cId="2900231302" sldId="260"/>
        </pc:sldMkLst>
        <pc:spChg chg="mod">
          <ac:chgData name="Ms Marshall" userId="daeca87c-338f-4aa3-b688-eb2f7635749b" providerId="ADAL" clId="{56D5094A-EB7D-4479-9D56-1BD5FFD7DD3A}" dt="2023-01-13T10:46:14.922" v="2257" actId="1076"/>
          <ac:spMkLst>
            <pc:docMk/>
            <pc:sldMk cId="2900231302" sldId="260"/>
            <ac:spMk id="2" creationId="{CEB9AAEF-7E87-43DC-9E1A-9D1234462406}"/>
          </ac:spMkLst>
        </pc:spChg>
        <pc:spChg chg="mod">
          <ac:chgData name="Ms Marshall" userId="daeca87c-338f-4aa3-b688-eb2f7635749b" providerId="ADAL" clId="{56D5094A-EB7D-4479-9D56-1BD5FFD7DD3A}" dt="2023-01-13T10:51:45.319" v="2841" actId="20577"/>
          <ac:spMkLst>
            <pc:docMk/>
            <pc:sldMk cId="2900231302" sldId="260"/>
            <ac:spMk id="3" creationId="{F1D62DCD-F024-459A-8716-28BA8EBA0D5D}"/>
          </ac:spMkLst>
        </pc:spChg>
        <pc:cxnChg chg="add">
          <ac:chgData name="Ms Marshall" userId="daeca87c-338f-4aa3-b688-eb2f7635749b" providerId="ADAL" clId="{56D5094A-EB7D-4479-9D56-1BD5FFD7DD3A}" dt="2023-01-13T10:52:02.607" v="2842" actId="11529"/>
          <ac:cxnSpMkLst>
            <pc:docMk/>
            <pc:sldMk cId="2900231302" sldId="260"/>
            <ac:cxnSpMk id="5" creationId="{110AA103-A0DB-4057-AF4B-714FFAFF9F92}"/>
          </ac:cxnSpMkLst>
        </pc:cxnChg>
        <pc:cxnChg chg="add mod">
          <ac:chgData name="Ms Marshall" userId="daeca87c-338f-4aa3-b688-eb2f7635749b" providerId="ADAL" clId="{56D5094A-EB7D-4479-9D56-1BD5FFD7DD3A}" dt="2023-01-13T10:52:13.402" v="2844" actId="1076"/>
          <ac:cxnSpMkLst>
            <pc:docMk/>
            <pc:sldMk cId="2900231302" sldId="260"/>
            <ac:cxnSpMk id="6" creationId="{F0F85AE8-6CDA-4947-975C-E80DA81380E4}"/>
          </ac:cxnSpMkLst>
        </pc:cxnChg>
      </pc:sldChg>
      <pc:sldChg chg="addSp delSp modSp new mod setBg modNotesTx">
        <pc:chgData name="Ms Marshall" userId="daeca87c-338f-4aa3-b688-eb2f7635749b" providerId="ADAL" clId="{56D5094A-EB7D-4479-9D56-1BD5FFD7DD3A}" dt="2023-01-13T10:56:38.886" v="3201" actId="20577"/>
        <pc:sldMkLst>
          <pc:docMk/>
          <pc:sldMk cId="1264731537" sldId="261"/>
        </pc:sldMkLst>
        <pc:spChg chg="mod">
          <ac:chgData name="Ms Marshall" userId="daeca87c-338f-4aa3-b688-eb2f7635749b" providerId="ADAL" clId="{56D5094A-EB7D-4479-9D56-1BD5FFD7DD3A}" dt="2023-01-13T10:55:57.579" v="3086" actId="26606"/>
          <ac:spMkLst>
            <pc:docMk/>
            <pc:sldMk cId="1264731537" sldId="261"/>
            <ac:spMk id="2" creationId="{BDBF88CC-BA0F-45E8-B712-667CC1167F25}"/>
          </ac:spMkLst>
        </pc:spChg>
        <pc:spChg chg="del">
          <ac:chgData name="Ms Marshall" userId="daeca87c-338f-4aa3-b688-eb2f7635749b" providerId="ADAL" clId="{56D5094A-EB7D-4479-9D56-1BD5FFD7DD3A}" dt="2023-01-13T10:54:58.926" v="3081" actId="478"/>
          <ac:spMkLst>
            <pc:docMk/>
            <pc:sldMk cId="1264731537" sldId="261"/>
            <ac:spMk id="3" creationId="{C3531C62-25C7-4BA9-B21B-F1A596239479}"/>
          </ac:spMkLst>
        </pc:spChg>
        <pc:spChg chg="add">
          <ac:chgData name="Ms Marshall" userId="daeca87c-338f-4aa3-b688-eb2f7635749b" providerId="ADAL" clId="{56D5094A-EB7D-4479-9D56-1BD5FFD7DD3A}" dt="2023-01-13T10:55:57.579" v="3086" actId="26606"/>
          <ac:spMkLst>
            <pc:docMk/>
            <pc:sldMk cId="1264731537" sldId="261"/>
            <ac:spMk id="4103" creationId="{D4771268-CB57-404A-9271-370EB28F6090}"/>
          </ac:spMkLst>
        </pc:spChg>
        <pc:picChg chg="add mod">
          <ac:chgData name="Ms Marshall" userId="daeca87c-338f-4aa3-b688-eb2f7635749b" providerId="ADAL" clId="{56D5094A-EB7D-4479-9D56-1BD5FFD7DD3A}" dt="2023-01-13T10:55:57.579" v="3086" actId="26606"/>
          <ac:picMkLst>
            <pc:docMk/>
            <pc:sldMk cId="1264731537" sldId="261"/>
            <ac:picMk id="4098" creationId="{25D4F17D-BD85-4E16-B2BD-C7930B455C61}"/>
          </ac:picMkLst>
        </pc:picChg>
      </pc:sldChg>
      <pc:sldChg chg="addSp delSp modSp new del mod setBg addAnim delAnim">
        <pc:chgData name="Ms Marshall" userId="daeca87c-338f-4aa3-b688-eb2f7635749b" providerId="ADAL" clId="{56D5094A-EB7D-4479-9D56-1BD5FFD7DD3A}" dt="2023-01-18T11:00:50.109" v="4699" actId="2696"/>
        <pc:sldMkLst>
          <pc:docMk/>
          <pc:sldMk cId="2847066465" sldId="262"/>
        </pc:sldMkLst>
        <pc:spChg chg="mod">
          <ac:chgData name="Ms Marshall" userId="daeca87c-338f-4aa3-b688-eb2f7635749b" providerId="ADAL" clId="{56D5094A-EB7D-4479-9D56-1BD5FFD7DD3A}" dt="2023-01-13T10:57:33.410" v="3243" actId="1076"/>
          <ac:spMkLst>
            <pc:docMk/>
            <pc:sldMk cId="2847066465" sldId="262"/>
            <ac:spMk id="2" creationId="{A622DA00-ADBB-4DE1-B14F-9D352DE988F2}"/>
          </ac:spMkLst>
        </pc:spChg>
        <pc:spChg chg="del mod">
          <ac:chgData name="Ms Marshall" userId="daeca87c-338f-4aa3-b688-eb2f7635749b" providerId="ADAL" clId="{56D5094A-EB7D-4479-9D56-1BD5FFD7DD3A}" dt="2023-01-13T10:57:34.916" v="3244" actId="478"/>
          <ac:spMkLst>
            <pc:docMk/>
            <pc:sldMk cId="2847066465" sldId="262"/>
            <ac:spMk id="3" creationId="{72CC4070-2723-4366-B4B1-88E8D18550FC}"/>
          </ac:spMkLst>
        </pc:spChg>
        <pc:spChg chg="add mod">
          <ac:chgData name="Ms Marshall" userId="daeca87c-338f-4aa3-b688-eb2f7635749b" providerId="ADAL" clId="{56D5094A-EB7D-4479-9D56-1BD5FFD7DD3A}" dt="2023-01-18T10:59:41.957" v="4613" actId="20577"/>
          <ac:spMkLst>
            <pc:docMk/>
            <pc:sldMk cId="2847066465" sldId="262"/>
            <ac:spMk id="4" creationId="{A4E9E130-C46D-4EF9-8477-798852BC37CF}"/>
          </ac:spMkLst>
        </pc:spChg>
        <pc:spChg chg="add del">
          <ac:chgData name="Ms Marshall" userId="daeca87c-338f-4aa3-b688-eb2f7635749b" providerId="ADAL" clId="{56D5094A-EB7D-4479-9D56-1BD5FFD7DD3A}" dt="2023-01-13T10:57:26.650" v="3241" actId="26606"/>
          <ac:spMkLst>
            <pc:docMk/>
            <pc:sldMk cId="2847066465" sldId="262"/>
            <ac:spMk id="9" creationId="{87CC2527-562A-4F69-B487-4371E5B243E7}"/>
          </ac:spMkLst>
        </pc:spChg>
        <pc:picChg chg="add del">
          <ac:chgData name="Ms Marshall" userId="daeca87c-338f-4aa3-b688-eb2f7635749b" providerId="ADAL" clId="{56D5094A-EB7D-4479-9D56-1BD5FFD7DD3A}" dt="2023-01-13T10:57:26.650" v="3241" actId="26606"/>
          <ac:picMkLst>
            <pc:docMk/>
            <pc:sldMk cId="2847066465" sldId="262"/>
            <ac:picMk id="5" creationId="{8391BF9D-EF1F-451E-1EEE-40FC0A82BE13}"/>
          </ac:picMkLst>
        </pc:picChg>
        <pc:picChg chg="add mod">
          <ac:chgData name="Ms Marshall" userId="daeca87c-338f-4aa3-b688-eb2f7635749b" providerId="ADAL" clId="{56D5094A-EB7D-4479-9D56-1BD5FFD7DD3A}" dt="2023-01-13T11:02:25.794" v="3462" actId="1076"/>
          <ac:picMkLst>
            <pc:docMk/>
            <pc:sldMk cId="2847066465" sldId="262"/>
            <ac:picMk id="5122" creationId="{D8A735B5-19A0-4B44-BCCB-3189CB5B12A3}"/>
          </ac:picMkLst>
        </pc:picChg>
        <pc:cxnChg chg="add del">
          <ac:chgData name="Ms Marshall" userId="daeca87c-338f-4aa3-b688-eb2f7635749b" providerId="ADAL" clId="{56D5094A-EB7D-4479-9D56-1BD5FFD7DD3A}" dt="2023-01-13T10:57:26.650" v="3241" actId="26606"/>
          <ac:cxnSpMkLst>
            <pc:docMk/>
            <pc:sldMk cId="2847066465" sldId="262"/>
            <ac:cxnSpMk id="11" creationId="{BCDAEC91-5BCE-4B55-9CC0-43EF94CB734B}"/>
          </ac:cxnSpMkLst>
        </pc:cxnChg>
      </pc:sldChg>
      <pc:sldChg chg="addSp modSp new mod modNotesTx">
        <pc:chgData name="Ms Marshall" userId="daeca87c-338f-4aa3-b688-eb2f7635749b" providerId="ADAL" clId="{56D5094A-EB7D-4479-9D56-1BD5FFD7DD3A}" dt="2023-01-18T11:11:53.139" v="4862" actId="113"/>
        <pc:sldMkLst>
          <pc:docMk/>
          <pc:sldMk cId="3442422797" sldId="263"/>
        </pc:sldMkLst>
        <pc:spChg chg="add mod">
          <ac:chgData name="Ms Marshall" userId="daeca87c-338f-4aa3-b688-eb2f7635749b" providerId="ADAL" clId="{56D5094A-EB7D-4479-9D56-1BD5FFD7DD3A}" dt="2023-01-18T10:44:26.714" v="3718" actId="20577"/>
          <ac:spMkLst>
            <pc:docMk/>
            <pc:sldMk cId="3442422797" sldId="263"/>
            <ac:spMk id="3" creationId="{CF2052AE-EB70-4426-AD21-03DBB305CC15}"/>
          </ac:spMkLst>
        </pc:spChg>
        <pc:spChg chg="add mod">
          <ac:chgData name="Ms Marshall" userId="daeca87c-338f-4aa3-b688-eb2f7635749b" providerId="ADAL" clId="{56D5094A-EB7D-4479-9D56-1BD5FFD7DD3A}" dt="2023-01-18T10:45:44.201" v="3738" actId="122"/>
          <ac:spMkLst>
            <pc:docMk/>
            <pc:sldMk cId="3442422797" sldId="263"/>
            <ac:spMk id="4" creationId="{F1082734-79C6-44F7-B63A-41BFBE1D02FC}"/>
          </ac:spMkLst>
        </pc:spChg>
        <pc:spChg chg="add mod">
          <ac:chgData name="Ms Marshall" userId="daeca87c-338f-4aa3-b688-eb2f7635749b" providerId="ADAL" clId="{56D5094A-EB7D-4479-9D56-1BD5FFD7DD3A}" dt="2023-01-18T11:03:03.350" v="4728" actId="20577"/>
          <ac:spMkLst>
            <pc:docMk/>
            <pc:sldMk cId="3442422797" sldId="263"/>
            <ac:spMk id="5" creationId="{C642687A-2F87-4DF7-95C3-35CF0978B602}"/>
          </ac:spMkLst>
        </pc:spChg>
        <pc:spChg chg="add mod">
          <ac:chgData name="Ms Marshall" userId="daeca87c-338f-4aa3-b688-eb2f7635749b" providerId="ADAL" clId="{56D5094A-EB7D-4479-9D56-1BD5FFD7DD3A}" dt="2023-01-18T11:11:12.893" v="4854" actId="20577"/>
          <ac:spMkLst>
            <pc:docMk/>
            <pc:sldMk cId="3442422797" sldId="263"/>
            <ac:spMk id="6" creationId="{15AC0BA8-3DA1-400C-AD5F-9E831D68039B}"/>
          </ac:spMkLst>
        </pc:spChg>
      </pc:sldChg>
      <pc:sldChg chg="addSp delSp modSp new mod modNotesTx">
        <pc:chgData name="Ms Marshall" userId="daeca87c-338f-4aa3-b688-eb2f7635749b" providerId="ADAL" clId="{56D5094A-EB7D-4479-9D56-1BD5FFD7DD3A}" dt="2023-01-18T10:59:25.494" v="4612" actId="20577"/>
        <pc:sldMkLst>
          <pc:docMk/>
          <pc:sldMk cId="3382169169" sldId="264"/>
        </pc:sldMkLst>
        <pc:spChg chg="mod">
          <ac:chgData name="Ms Marshall" userId="daeca87c-338f-4aa3-b688-eb2f7635749b" providerId="ADAL" clId="{56D5094A-EB7D-4479-9D56-1BD5FFD7DD3A}" dt="2023-01-18T10:48:26.719" v="3870" actId="1076"/>
          <ac:spMkLst>
            <pc:docMk/>
            <pc:sldMk cId="3382169169" sldId="264"/>
            <ac:spMk id="2" creationId="{74DE7291-295D-495A-807D-B6A7DA4CD478}"/>
          </ac:spMkLst>
        </pc:spChg>
        <pc:spChg chg="del">
          <ac:chgData name="Ms Marshall" userId="daeca87c-338f-4aa3-b688-eb2f7635749b" providerId="ADAL" clId="{56D5094A-EB7D-4479-9D56-1BD5FFD7DD3A}" dt="2023-01-18T10:48:28.788" v="3871" actId="478"/>
          <ac:spMkLst>
            <pc:docMk/>
            <pc:sldMk cId="3382169169" sldId="264"/>
            <ac:spMk id="3" creationId="{622DE64C-1D2D-408A-A4EB-B41C16BF291A}"/>
          </ac:spMkLst>
        </pc:spChg>
        <pc:spChg chg="add mod">
          <ac:chgData name="Ms Marshall" userId="daeca87c-338f-4aa3-b688-eb2f7635749b" providerId="ADAL" clId="{56D5094A-EB7D-4479-9D56-1BD5FFD7DD3A}" dt="2023-01-18T10:52:16.514" v="4158" actId="20577"/>
          <ac:spMkLst>
            <pc:docMk/>
            <pc:sldMk cId="3382169169" sldId="264"/>
            <ac:spMk id="4" creationId="{FE43E2A3-A9C4-4FCF-9885-70724A080504}"/>
          </ac:spMkLst>
        </pc:spChg>
        <pc:spChg chg="add mod">
          <ac:chgData name="Ms Marshall" userId="daeca87c-338f-4aa3-b688-eb2f7635749b" providerId="ADAL" clId="{56D5094A-EB7D-4479-9D56-1BD5FFD7DD3A}" dt="2023-01-18T10:52:23.939" v="4160" actId="207"/>
          <ac:spMkLst>
            <pc:docMk/>
            <pc:sldMk cId="3382169169" sldId="264"/>
            <ac:spMk id="5" creationId="{05253606-C91B-4B6B-AA77-C5B17A2A8E91}"/>
          </ac:spMkLst>
        </pc:spChg>
        <pc:spChg chg="add mod">
          <ac:chgData name="Ms Marshall" userId="daeca87c-338f-4aa3-b688-eb2f7635749b" providerId="ADAL" clId="{56D5094A-EB7D-4479-9D56-1BD5FFD7DD3A}" dt="2023-01-18T10:55:48.392" v="4324" actId="20577"/>
          <ac:spMkLst>
            <pc:docMk/>
            <pc:sldMk cId="3382169169" sldId="264"/>
            <ac:spMk id="6" creationId="{953CB211-1D5D-4B9D-BC4D-93B9713656F3}"/>
          </ac:spMkLst>
        </pc:spChg>
      </pc:sldChg>
      <pc:sldChg chg="addSp delSp modSp new mod modNotesTx">
        <pc:chgData name="Ms Marshall" userId="daeca87c-338f-4aa3-b688-eb2f7635749b" providerId="ADAL" clId="{56D5094A-EB7D-4479-9D56-1BD5FFD7DD3A}" dt="2023-01-18T11:00:45.874" v="4698" actId="20577"/>
        <pc:sldMkLst>
          <pc:docMk/>
          <pc:sldMk cId="590213760" sldId="265"/>
        </pc:sldMkLst>
        <pc:spChg chg="mod">
          <ac:chgData name="Ms Marshall" userId="daeca87c-338f-4aa3-b688-eb2f7635749b" providerId="ADAL" clId="{56D5094A-EB7D-4479-9D56-1BD5FFD7DD3A}" dt="2023-01-18T10:57:29.270" v="4406" actId="1076"/>
          <ac:spMkLst>
            <pc:docMk/>
            <pc:sldMk cId="590213760" sldId="265"/>
            <ac:spMk id="2" creationId="{9E1B68F9-5081-40E3-AA46-B7647F5D41A7}"/>
          </ac:spMkLst>
        </pc:spChg>
        <pc:spChg chg="del">
          <ac:chgData name="Ms Marshall" userId="daeca87c-338f-4aa3-b688-eb2f7635749b" providerId="ADAL" clId="{56D5094A-EB7D-4479-9D56-1BD5FFD7DD3A}" dt="2023-01-18T10:57:31.110" v="4407" actId="478"/>
          <ac:spMkLst>
            <pc:docMk/>
            <pc:sldMk cId="590213760" sldId="265"/>
            <ac:spMk id="3" creationId="{D6A78F46-749C-41C2-81E2-4C3F7C113522}"/>
          </ac:spMkLst>
        </pc:spChg>
        <pc:spChg chg="add mod">
          <ac:chgData name="Ms Marshall" userId="daeca87c-338f-4aa3-b688-eb2f7635749b" providerId="ADAL" clId="{56D5094A-EB7D-4479-9D56-1BD5FFD7DD3A}" dt="2023-01-18T10:58:11.604" v="4451" actId="20577"/>
          <ac:spMkLst>
            <pc:docMk/>
            <pc:sldMk cId="590213760" sldId="265"/>
            <ac:spMk id="4" creationId="{E485B266-C12F-43CD-9B85-201272A9FEB7}"/>
          </ac:spMkLst>
        </pc:spChg>
        <pc:spChg chg="add mod">
          <ac:chgData name="Ms Marshall" userId="daeca87c-338f-4aa3-b688-eb2f7635749b" providerId="ADAL" clId="{56D5094A-EB7D-4479-9D56-1BD5FFD7DD3A}" dt="2023-01-18T10:59:51.758" v="4614" actId="1076"/>
          <ac:spMkLst>
            <pc:docMk/>
            <pc:sldMk cId="590213760" sldId="265"/>
            <ac:spMk id="5" creationId="{915D0B33-0C7D-4242-9A15-2597C5ECD1F6}"/>
          </ac:spMkLst>
        </pc:spChg>
        <pc:spChg chg="add mod">
          <ac:chgData name="Ms Marshall" userId="daeca87c-338f-4aa3-b688-eb2f7635749b" providerId="ADAL" clId="{56D5094A-EB7D-4479-9D56-1BD5FFD7DD3A}" dt="2023-01-18T11:00:20.465" v="4693" actId="404"/>
          <ac:spMkLst>
            <pc:docMk/>
            <pc:sldMk cId="590213760" sldId="265"/>
            <ac:spMk id="6" creationId="{3979345A-FBEF-4DB9-BC86-9819ECDED71D}"/>
          </ac:spMkLst>
        </pc:spChg>
      </pc:sldChg>
      <pc:sldChg chg="modSp add mod ord modNotesTx">
        <pc:chgData name="Ms Marshall" userId="daeca87c-338f-4aa3-b688-eb2f7635749b" providerId="ADAL" clId="{56D5094A-EB7D-4479-9D56-1BD5FFD7DD3A}" dt="2023-01-18T11:09:32.470" v="4837" actId="1076"/>
        <pc:sldMkLst>
          <pc:docMk/>
          <pc:sldMk cId="327135165" sldId="266"/>
        </pc:sldMkLst>
        <pc:spChg chg="mod">
          <ac:chgData name="Ms Marshall" userId="daeca87c-338f-4aa3-b688-eb2f7635749b" providerId="ADAL" clId="{56D5094A-EB7D-4479-9D56-1BD5FFD7DD3A}" dt="2023-01-18T11:07:36.568" v="4792" actId="1076"/>
          <ac:spMkLst>
            <pc:docMk/>
            <pc:sldMk cId="327135165" sldId="266"/>
            <ac:spMk id="2" creationId="{C6F7EEDD-6498-4C53-A396-BEE86719DDC9}"/>
          </ac:spMkLst>
        </pc:spChg>
        <pc:spChg chg="mod">
          <ac:chgData name="Ms Marshall" userId="daeca87c-338f-4aa3-b688-eb2f7635749b" providerId="ADAL" clId="{56D5094A-EB7D-4479-9D56-1BD5FFD7DD3A}" dt="2023-01-18T11:09:32.470" v="4837" actId="1076"/>
          <ac:spMkLst>
            <pc:docMk/>
            <pc:sldMk cId="327135165" sldId="266"/>
            <ac:spMk id="3" creationId="{3DF892CE-C8A3-4201-B969-C6C04890F638}"/>
          </ac:spMkLst>
        </pc:spChg>
      </pc:sldChg>
    </pc:docChg>
  </pc:docChgLst>
  <pc:docChgLst>
    <pc:chgData name="Ms Marshall" userId="daeca87c-338f-4aa3-b688-eb2f7635749b" providerId="ADAL" clId="{365EF4F6-6E92-4E44-B6DF-C7E8F1BFA62B}"/>
    <pc:docChg chg="custSel addSld modSld modNotesMaster">
      <pc:chgData name="Ms Marshall" userId="daeca87c-338f-4aa3-b688-eb2f7635749b" providerId="ADAL" clId="{365EF4F6-6E92-4E44-B6DF-C7E8F1BFA62B}" dt="2023-03-09T12:21:40.077" v="54" actId="404"/>
      <pc:docMkLst>
        <pc:docMk/>
      </pc:docMkLst>
      <pc:sldChg chg="addSp delSp modSp new mod">
        <pc:chgData name="Ms Marshall" userId="daeca87c-338f-4aa3-b688-eb2f7635749b" providerId="ADAL" clId="{365EF4F6-6E92-4E44-B6DF-C7E8F1BFA62B}" dt="2023-03-09T12:21:40.077" v="54" actId="404"/>
        <pc:sldMkLst>
          <pc:docMk/>
          <pc:sldMk cId="2085186397" sldId="267"/>
        </pc:sldMkLst>
        <pc:spChg chg="mod">
          <ac:chgData name="Ms Marshall" userId="daeca87c-338f-4aa3-b688-eb2f7635749b" providerId="ADAL" clId="{365EF4F6-6E92-4E44-B6DF-C7E8F1BFA62B}" dt="2023-03-09T12:21:40.077" v="54" actId="404"/>
          <ac:spMkLst>
            <pc:docMk/>
            <pc:sldMk cId="2085186397" sldId="267"/>
            <ac:spMk id="2" creationId="{6AA119C8-714F-6EA1-159C-FC4ECDCBFE0E}"/>
          </ac:spMkLst>
        </pc:spChg>
        <pc:spChg chg="del">
          <ac:chgData name="Ms Marshall" userId="daeca87c-338f-4aa3-b688-eb2f7635749b" providerId="ADAL" clId="{365EF4F6-6E92-4E44-B6DF-C7E8F1BFA62B}" dt="2023-03-09T11:07:49.133" v="3" actId="478"/>
          <ac:spMkLst>
            <pc:docMk/>
            <pc:sldMk cId="2085186397" sldId="267"/>
            <ac:spMk id="3" creationId="{1EAD7648-3E19-02BA-DFE2-926505046459}"/>
          </ac:spMkLst>
        </pc:spChg>
        <pc:spChg chg="add mod">
          <ac:chgData name="Ms Marshall" userId="daeca87c-338f-4aa3-b688-eb2f7635749b" providerId="ADAL" clId="{365EF4F6-6E92-4E44-B6DF-C7E8F1BFA62B}" dt="2023-03-09T12:21:29.560" v="49" actId="122"/>
          <ac:spMkLst>
            <pc:docMk/>
            <pc:sldMk cId="2085186397" sldId="267"/>
            <ac:spMk id="4" creationId="{AB903769-A413-FDF2-480E-2281BA1DB320}"/>
          </ac:spMkLst>
        </pc:spChg>
        <pc:picChg chg="add mod">
          <ac:chgData name="Ms Marshall" userId="daeca87c-338f-4aa3-b688-eb2f7635749b" providerId="ADAL" clId="{365EF4F6-6E92-4E44-B6DF-C7E8F1BFA62B}" dt="2023-03-09T12:20:53.943" v="10" actId="1076"/>
          <ac:picMkLst>
            <pc:docMk/>
            <pc:sldMk cId="2085186397" sldId="267"/>
            <ac:picMk id="1026" creationId="{74754DBE-673C-7F95-F97F-C7738701A8B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93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9374"/>
          </a:xfrm>
          <a:prstGeom prst="rect">
            <a:avLst/>
          </a:prstGeom>
        </p:spPr>
        <p:txBody>
          <a:bodyPr vert="horz" lIns="91440" tIns="45720" rIns="91440" bIns="45720" rtlCol="0"/>
          <a:lstStyle>
            <a:lvl1pPr algn="r">
              <a:defRPr sz="1200"/>
            </a:lvl1pPr>
          </a:lstStyle>
          <a:p>
            <a:fld id="{2F31C21C-DF80-4AF6-925B-BDD398E412DA}" type="datetimeFigureOut">
              <a:rPr lang="en-GB" smtClean="0"/>
              <a:t>09/03/2023</a:t>
            </a:fld>
            <a:endParaRPr lang="en-GB"/>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228"/>
            <a:ext cx="2889938" cy="48937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8"/>
            <a:ext cx="2889938" cy="489373"/>
          </a:xfrm>
          <a:prstGeom prst="rect">
            <a:avLst/>
          </a:prstGeom>
        </p:spPr>
        <p:txBody>
          <a:bodyPr vert="horz" lIns="91440" tIns="45720" rIns="91440" bIns="45720" rtlCol="0" anchor="b"/>
          <a:lstStyle>
            <a:lvl1pPr algn="r">
              <a:defRPr sz="1200"/>
            </a:lvl1pPr>
          </a:lstStyle>
          <a:p>
            <a:fld id="{F7E4AA31-BEE9-4EF6-A20D-DFE2CF49F00F}" type="slidenum">
              <a:rPr lang="en-GB" smtClean="0"/>
              <a:t>‹#›</a:t>
            </a:fld>
            <a:endParaRPr lang="en-GB"/>
          </a:p>
        </p:txBody>
      </p:sp>
    </p:spTree>
    <p:extLst>
      <p:ext uri="{BB962C8B-B14F-4D97-AF65-F5344CB8AC3E}">
        <p14:creationId xmlns:p14="http://schemas.microsoft.com/office/powerpoint/2010/main" val="401539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1</a:t>
            </a:fld>
            <a:endParaRPr lang="en-GB"/>
          </a:p>
        </p:txBody>
      </p:sp>
    </p:spTree>
    <p:extLst>
      <p:ext uri="{BB962C8B-B14F-4D97-AF65-F5344CB8AC3E}">
        <p14:creationId xmlns:p14="http://schemas.microsoft.com/office/powerpoint/2010/main" val="3181851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It is important to remember here that all children are individuals and develop at different rates. </a:t>
            </a:r>
          </a:p>
        </p:txBody>
      </p:sp>
      <p:sp>
        <p:nvSpPr>
          <p:cNvPr id="4" name="Slide Number Placeholder 3"/>
          <p:cNvSpPr>
            <a:spLocks noGrp="1"/>
          </p:cNvSpPr>
          <p:nvPr>
            <p:ph type="sldNum" sz="quarter" idx="5"/>
          </p:nvPr>
        </p:nvSpPr>
        <p:spPr/>
        <p:txBody>
          <a:bodyPr/>
          <a:lstStyle/>
          <a:p>
            <a:fld id="{F7E4AA31-BEE9-4EF6-A20D-DFE2CF49F00F}" type="slidenum">
              <a:rPr lang="en-GB" smtClean="0"/>
              <a:t>11</a:t>
            </a:fld>
            <a:endParaRPr lang="en-GB"/>
          </a:p>
        </p:txBody>
      </p:sp>
    </p:spTree>
    <p:extLst>
      <p:ext uri="{BB962C8B-B14F-4D97-AF65-F5344CB8AC3E}">
        <p14:creationId xmlns:p14="http://schemas.microsoft.com/office/powerpoint/2010/main" val="2009492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2</a:t>
            </a:fld>
            <a:endParaRPr lang="en-GB"/>
          </a:p>
        </p:txBody>
      </p:sp>
    </p:spTree>
    <p:extLst>
      <p:ext uri="{BB962C8B-B14F-4D97-AF65-F5344CB8AC3E}">
        <p14:creationId xmlns:p14="http://schemas.microsoft.com/office/powerpoint/2010/main" val="2471980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t>1. </a:t>
            </a:r>
            <a:r>
              <a:rPr lang="en-GB" sz="1200" b="0" i="0">
                <a:solidFill>
                  <a:srgbClr val="000000"/>
                </a:solidFill>
                <a:effectLst/>
                <a:latin typeface="Comic Sans MS" panose="030F0702030302020204" pitchFamily="66" charset="0"/>
              </a:rPr>
              <a:t>the ability to hear and manipulate the different sounds in words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t>2. </a:t>
            </a:r>
            <a:r>
              <a:rPr lang="en-GB" sz="1200" b="0" i="0">
                <a:solidFill>
                  <a:srgbClr val="000000"/>
                </a:solidFill>
                <a:effectLst/>
                <a:latin typeface="Comic Sans MS" panose="030F0702030302020204" pitchFamily="66" charset="0"/>
              </a:rPr>
              <a:t>recognising the connection between letters and the sounds they make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t>3. </a:t>
            </a:r>
            <a:r>
              <a:rPr lang="en-GB" sz="1200" b="0" i="0">
                <a:solidFill>
                  <a:srgbClr val="000000"/>
                </a:solidFill>
                <a:effectLst/>
                <a:latin typeface="Comic Sans MS" panose="030F0702030302020204" pitchFamily="66" charset="0"/>
              </a:rPr>
              <a:t>understanding the meaning of words, their definitions, and their context</a:t>
            </a:r>
          </a:p>
          <a:p>
            <a:pPr marL="171450" indent="-171450">
              <a:buFont typeface="Arial" panose="020B0604020202020204" pitchFamily="34" charset="0"/>
              <a:buChar char="•"/>
            </a:pPr>
            <a:r>
              <a:rPr lang="en-GB"/>
              <a:t>4. </a:t>
            </a:r>
            <a:r>
              <a:rPr lang="en-GB" sz="1200" b="0" i="0">
                <a:solidFill>
                  <a:srgbClr val="000000"/>
                </a:solidFill>
                <a:effectLst/>
                <a:latin typeface="Comic Sans MS" panose="030F0702030302020204" pitchFamily="66" charset="0"/>
              </a:rPr>
              <a:t>understand the meaning of text, both in storybooks and information books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a:solidFill>
                  <a:srgbClr val="000000"/>
                </a:solidFill>
                <a:effectLst/>
                <a:latin typeface="Comic Sans MS" panose="030F0702030302020204" pitchFamily="66" charset="0"/>
              </a:rPr>
              <a:t>5. the ability to read aloud with speed, understanding and accuracy</a:t>
            </a:r>
          </a:p>
          <a:p>
            <a:pPr marL="0" indent="0">
              <a:buFont typeface="Arial" panose="020B0604020202020204" pitchFamily="34" charset="0"/>
              <a:buNone/>
            </a:pPr>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3</a:t>
            </a:fld>
            <a:endParaRPr lang="en-GB"/>
          </a:p>
        </p:txBody>
      </p:sp>
    </p:spTree>
    <p:extLst>
      <p:ext uri="{BB962C8B-B14F-4D97-AF65-F5344CB8AC3E}">
        <p14:creationId xmlns:p14="http://schemas.microsoft.com/office/powerpoint/2010/main" val="3369861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a:latin typeface="Comic Sans MS" panose="030F0702030302020204" pitchFamily="66" charset="0"/>
              </a:rPr>
              <a:t>Sharing a story- Encourage your child to predict what might happen next and discuss what happened in the story when you have finished reading it. Book reviews are great for encouraging conversations about the child's likes and dislikes and explaining what Authors and Illustrators do.  When reading talk about interesting or unusual words and what is happening in the book. If your child likes a challenge, ask if they can hear any sounds that sound the same or rhyme. Can they find any words that begin with the same letters.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latin typeface="Comic Sans MS" panose="030F0702030302020204" pitchFamily="66" charset="0"/>
              </a:rPr>
              <a:t>Environmental Print- </a:t>
            </a:r>
            <a:r>
              <a:rPr lang="en-GB" b="0" i="0" u="none" strike="noStrike">
                <a:solidFill>
                  <a:srgbClr val="FFFFFF"/>
                </a:solidFill>
                <a:effectLst/>
                <a:latin typeface="Comic Sans MS" panose="030F0702030302020204" pitchFamily="66" charset="0"/>
              </a:rPr>
              <a:t>Look at words, signs and labels when out and about for example road signs, street names and shop names. Ask your child if they can see any letters that are in their name.  </a:t>
            </a:r>
            <a:r>
              <a:rPr lang="en-US" b="0" i="0">
                <a:solidFill>
                  <a:srgbClr val="FFFFFF"/>
                </a:solidFill>
                <a:effectLst/>
                <a:latin typeface="Comic Sans MS" panose="030F0702030302020204" pitchFamily="66" charset="0"/>
              </a:rPr>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a:solidFill>
                  <a:srgbClr val="FFFFFF"/>
                </a:solidFill>
                <a:effectLst/>
                <a:latin typeface="Comic Sans MS" panose="030F0702030302020204" pitchFamily="66" charset="0"/>
              </a:rPr>
              <a:t>Create your own stories- Have fun using your imagination by making your own stories together. Encourage the children to scribe what they say or help you to copy as you write. Your child could even draw pictures to support what you write. Add new and interesting words to the story to develop your child’s vocabulary. For example if your child said ‘the dog was happy,’ you could encourage them to think of another word that means happy such as ‘ecstatic, cheerful, joy full, thrilled. </a:t>
            </a:r>
            <a:endParaRPr lang="en-US" b="0" i="0">
              <a:solidFill>
                <a:srgbClr val="FFFFFF"/>
              </a:solidFill>
              <a:effectLst/>
              <a:latin typeface="Arial" panose="020B0604020202020204" pitchFamily="34" charset="0"/>
            </a:endParaRPr>
          </a:p>
          <a:p>
            <a:pPr marL="171450" indent="-171450">
              <a:buFont typeface="Arial" panose="020B0604020202020204" pitchFamily="34" charset="0"/>
              <a:buChar char="•"/>
            </a:pPr>
            <a:endParaRPr lang="en-GB">
              <a:latin typeface="Comic Sans MS" panose="030F0702030302020204" pitchFamily="66" charset="0"/>
            </a:endParaRPr>
          </a:p>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4</a:t>
            </a:fld>
            <a:endParaRPr lang="en-GB"/>
          </a:p>
        </p:txBody>
      </p:sp>
    </p:spTree>
    <p:extLst>
      <p:ext uri="{BB962C8B-B14F-4D97-AF65-F5344CB8AC3E}">
        <p14:creationId xmlns:p14="http://schemas.microsoft.com/office/powerpoint/2010/main" val="418654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a:t>Library visits are fun and a good way of g</a:t>
            </a:r>
            <a:r>
              <a:rPr lang="en-GB" b="0" i="0">
                <a:solidFill>
                  <a:srgbClr val="333333"/>
                </a:solidFill>
                <a:effectLst/>
                <a:latin typeface="Museo Sans W01_300"/>
              </a:rPr>
              <a:t>etting your child interested in nonfiction books. At the library, find books on your child’s favourite topics.  </a:t>
            </a:r>
          </a:p>
          <a:p>
            <a:pPr marL="171450" indent="-171450">
              <a:buFont typeface="Arial" panose="020B0604020202020204" pitchFamily="34" charset="0"/>
              <a:buChar char="•"/>
            </a:pPr>
            <a:r>
              <a:rPr lang="en-GB" b="0" i="0">
                <a:solidFill>
                  <a:srgbClr val="000000"/>
                </a:solidFill>
                <a:effectLst/>
                <a:latin typeface="helvetica neue"/>
              </a:rPr>
              <a:t>Children's songs and nursery rhymes aren't just a lot of fun—the rhyme and rhythm help kids to hear the sounds and syllables in words, which helps them learn to read. A good way to build phonemic awareness (one of the most important skills in learning to read) is to clap rhythmically together and recite songs together. </a:t>
            </a:r>
          </a:p>
          <a:p>
            <a:pPr marL="171450" indent="-171450">
              <a:buFont typeface="Arial" panose="020B0604020202020204" pitchFamily="34" charset="0"/>
              <a:buChar char="•"/>
            </a:pPr>
            <a:r>
              <a:rPr lang="en-GB" b="0" i="0">
                <a:solidFill>
                  <a:srgbClr val="000000"/>
                </a:solidFill>
                <a:effectLst/>
                <a:latin typeface="helvetica neue"/>
              </a:rPr>
              <a:t>Every child learns at his or her own pace, so always remember the single most important thing you can do is to make it enjoyable. By reading regularly, mixing things up with the activities you choose, and letting your child pick out their own books occasionally, you'll instil an early love of reading and give them the best chance at reading successfully in no time.</a:t>
            </a:r>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5</a:t>
            </a:fld>
            <a:endParaRPr lang="en-GB"/>
          </a:p>
        </p:txBody>
      </p:sp>
    </p:spTree>
    <p:extLst>
      <p:ext uri="{BB962C8B-B14F-4D97-AF65-F5344CB8AC3E}">
        <p14:creationId xmlns:p14="http://schemas.microsoft.com/office/powerpoint/2010/main" val="393132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a:t>It is important to know that teachers are not looking for your child to be able to write before starting school so don’t worry about this. If they can, that's fantastic. If not there are a few things you can do support their pre-writing skills at home. </a:t>
            </a:r>
          </a:p>
          <a:p>
            <a:pPr marL="171450" indent="-171450">
              <a:buFont typeface="Arial" panose="020B0604020202020204" pitchFamily="34" charset="0"/>
              <a:buChar char="•"/>
            </a:pPr>
            <a:r>
              <a:rPr lang="en-GB"/>
              <a:t>Crossing the midline is </a:t>
            </a:r>
          </a:p>
          <a:p>
            <a:pPr marL="171450" indent="-171450">
              <a:buFont typeface="Arial" panose="020B0604020202020204" pitchFamily="34" charset="0"/>
              <a:buChar char="•"/>
            </a:pPr>
            <a:r>
              <a:rPr lang="en-GB"/>
              <a:t>Pencil grasp </a:t>
            </a:r>
          </a:p>
          <a:p>
            <a:pPr marL="171450" indent="-171450">
              <a:buFont typeface="Arial" panose="020B0604020202020204" pitchFamily="34" charset="0"/>
              <a:buChar char="•"/>
            </a:pPr>
            <a:r>
              <a:rPr lang="en-GB"/>
              <a:t>Hand eye co-ordination </a:t>
            </a:r>
          </a:p>
          <a:p>
            <a:pPr marL="171450" indent="-171450">
              <a:buFont typeface="Arial" panose="020B0604020202020204" pitchFamily="34" charset="0"/>
              <a:buChar char="•"/>
            </a:pPr>
            <a:r>
              <a:rPr lang="en-GB"/>
              <a:t>Hand dominance </a:t>
            </a:r>
          </a:p>
        </p:txBody>
      </p:sp>
      <p:sp>
        <p:nvSpPr>
          <p:cNvPr id="4" name="Slide Number Placeholder 3"/>
          <p:cNvSpPr>
            <a:spLocks noGrp="1"/>
          </p:cNvSpPr>
          <p:nvPr>
            <p:ph type="sldNum" sz="quarter" idx="5"/>
          </p:nvPr>
        </p:nvSpPr>
        <p:spPr/>
        <p:txBody>
          <a:bodyPr/>
          <a:lstStyle/>
          <a:p>
            <a:fld id="{F7E4AA31-BEE9-4EF6-A20D-DFE2CF49F00F}" type="slidenum">
              <a:rPr lang="en-GB" smtClean="0"/>
              <a:t>7</a:t>
            </a:fld>
            <a:endParaRPr lang="en-GB"/>
          </a:p>
        </p:txBody>
      </p:sp>
    </p:spTree>
    <p:extLst>
      <p:ext uri="{BB962C8B-B14F-4D97-AF65-F5344CB8AC3E}">
        <p14:creationId xmlns:p14="http://schemas.microsoft.com/office/powerpoint/2010/main" val="3786733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Supporting your child to learn to put their jacket, shoes, hats, gloves etc on themselves before going to school is a key skill and will help your child to feel more independent. </a:t>
            </a:r>
          </a:p>
        </p:txBody>
      </p:sp>
      <p:sp>
        <p:nvSpPr>
          <p:cNvPr id="4" name="Slide Number Placeholder 3"/>
          <p:cNvSpPr>
            <a:spLocks noGrp="1"/>
          </p:cNvSpPr>
          <p:nvPr>
            <p:ph type="sldNum" sz="quarter" idx="5"/>
          </p:nvPr>
        </p:nvSpPr>
        <p:spPr/>
        <p:txBody>
          <a:bodyPr/>
          <a:lstStyle/>
          <a:p>
            <a:fld id="{F7E4AA31-BEE9-4EF6-A20D-DFE2CF49F00F}" type="slidenum">
              <a:rPr lang="en-GB" smtClean="0"/>
              <a:t>8</a:t>
            </a:fld>
            <a:endParaRPr lang="en-GB"/>
          </a:p>
        </p:txBody>
      </p:sp>
    </p:spTree>
    <p:extLst>
      <p:ext uri="{BB962C8B-B14F-4D97-AF65-F5344CB8AC3E}">
        <p14:creationId xmlns:p14="http://schemas.microsoft.com/office/powerpoint/2010/main" val="3231636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a:t>For example looking at the letter A, this makes the sound ‘ah’. Can you child think of any words that begin with this sound and so on. Explore the sounds and letters in their first name. Playing I Spy is a good game for learning sounds and letters. For example I spy with my little eye something beginning with S. </a:t>
            </a:r>
          </a:p>
          <a:p>
            <a:pPr marL="171450" indent="-171450">
              <a:buFont typeface="Arial" panose="020B0604020202020204" pitchFamily="34" charset="0"/>
              <a:buChar char="•"/>
            </a:pPr>
            <a:r>
              <a:rPr lang="en-GB" b="0" i="0">
                <a:solidFill>
                  <a:srgbClr val="333333"/>
                </a:solidFill>
                <a:effectLst/>
                <a:latin typeface="Museo Sans W01_300"/>
              </a:rPr>
              <a:t>Children enjoy copying words out onto paper. Write your child’s name and have him copy it himself with alphabet stamps, stickers, or magnets. Encourage him to “write” his own words using the letters. Your child will write letters backwards, spell seemingly randomly, and may hold his marker strangely — it’s “all good” at this age when a child wants to communicate in writing of any kind.</a:t>
            </a:r>
          </a:p>
          <a:p>
            <a:pPr marL="171450" indent="-171450">
              <a:buFont typeface="Arial" panose="020B0604020202020204" pitchFamily="34" charset="0"/>
              <a:buChar char="•"/>
            </a:pPr>
            <a:r>
              <a:rPr lang="en-GB" b="0" i="0">
                <a:solidFill>
                  <a:srgbClr val="333333"/>
                </a:solidFill>
                <a:effectLst/>
                <a:latin typeface="Museo Sans W01_300"/>
              </a:rPr>
              <a:t>Encourage your child to make letters out of Play Doh or draw them into sand, clay or shaving foam. The next time you are out in the park, or at the beach, or in the snow, use your surroundings to play with letters. Take turns writing letters in the snow, dirt, or sand.</a:t>
            </a:r>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9</a:t>
            </a:fld>
            <a:endParaRPr lang="en-GB"/>
          </a:p>
        </p:txBody>
      </p:sp>
    </p:spTree>
    <p:extLst>
      <p:ext uri="{BB962C8B-B14F-4D97-AF65-F5344CB8AC3E}">
        <p14:creationId xmlns:p14="http://schemas.microsoft.com/office/powerpoint/2010/main" val="2173447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a:t>For example of birthday cards or party invitations.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i="0" u="none" strike="noStrike">
                <a:effectLst/>
                <a:latin typeface="Comic Sans MS" panose="030F0702030302020204" pitchFamily="66" charset="0"/>
              </a:rPr>
              <a:t>Including pencils, pens, crayons</a:t>
            </a:r>
            <a:r>
              <a:rPr lang="en-GB">
                <a:latin typeface="Comic Sans MS" panose="030F0702030302020204" pitchFamily="66" charset="0"/>
              </a:rPr>
              <a:t> or painting</a:t>
            </a:r>
          </a:p>
          <a:p>
            <a:pPr marL="171450" indent="-171450">
              <a:buFont typeface="Arial" panose="020B0604020202020204" pitchFamily="34" charset="0"/>
              <a:buChar char="•"/>
            </a:pPr>
            <a:endParaRPr lang="en-GB"/>
          </a:p>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F7E4AA31-BEE9-4EF6-A20D-DFE2CF49F00F}" type="slidenum">
              <a:rPr lang="en-GB" smtClean="0"/>
              <a:t>10</a:t>
            </a:fld>
            <a:endParaRPr lang="en-GB"/>
          </a:p>
        </p:txBody>
      </p:sp>
    </p:spTree>
    <p:extLst>
      <p:ext uri="{BB962C8B-B14F-4D97-AF65-F5344CB8AC3E}">
        <p14:creationId xmlns:p14="http://schemas.microsoft.com/office/powerpoint/2010/main" val="1862510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1AFD1-0865-4793-946F-DDB26EA1B6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9DA9A-2876-48B3-BB6A-B051B634E1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985C8A-BEF1-4AD9-9528-3C20DEED8B23}"/>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5" name="Footer Placeholder 4">
            <a:extLst>
              <a:ext uri="{FF2B5EF4-FFF2-40B4-BE49-F238E27FC236}">
                <a16:creationId xmlns:a16="http://schemas.microsoft.com/office/drawing/2014/main" id="{815009F6-2EA9-4200-9E33-0E45D7EBF2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5E360A-1836-407C-A359-E0247D42B1B3}"/>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3186480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F6F9F-9EB9-4832-9A97-226CEC602C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5F8D0C0-1E0F-4877-879A-5D77161E16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51D682-9F07-4485-9CE5-4CBF84180EF0}"/>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5" name="Footer Placeholder 4">
            <a:extLst>
              <a:ext uri="{FF2B5EF4-FFF2-40B4-BE49-F238E27FC236}">
                <a16:creationId xmlns:a16="http://schemas.microsoft.com/office/drawing/2014/main" id="{B6E6D6CD-AD01-487B-BB2B-3FB79D7EC1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D40C9E-071D-4986-BE82-882E537726A0}"/>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259798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46FF86-4616-440E-B837-5D094F90D3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D9612B-3000-4172-B485-0B620695D1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D8BD6D-DEF2-4EBE-A224-31335EE30294}"/>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5" name="Footer Placeholder 4">
            <a:extLst>
              <a:ext uri="{FF2B5EF4-FFF2-40B4-BE49-F238E27FC236}">
                <a16:creationId xmlns:a16="http://schemas.microsoft.com/office/drawing/2014/main" id="{0F331884-4BE0-461C-A8B0-151404C528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9799DD-C7E2-438A-B550-0E296FC03C4F}"/>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186949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A7A2B-5A3A-46BE-B357-62ECAED110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BB4E3C-DA65-46E4-9150-FBD829AEB3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B6DEB1-316C-47C5-9067-FFEA35D68235}"/>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5" name="Footer Placeholder 4">
            <a:extLst>
              <a:ext uri="{FF2B5EF4-FFF2-40B4-BE49-F238E27FC236}">
                <a16:creationId xmlns:a16="http://schemas.microsoft.com/office/drawing/2014/main" id="{B86083A0-50B3-4E43-A840-A9A0EA4551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8329E-462E-4299-8E41-E93A6A34F527}"/>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245968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F5FA6-5824-41B2-BCF5-AC710A606B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5FE38F-0D71-4ECB-9B6F-06C0EFDBE2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204AB-C476-4828-898D-BA935A766639}"/>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5" name="Footer Placeholder 4">
            <a:extLst>
              <a:ext uri="{FF2B5EF4-FFF2-40B4-BE49-F238E27FC236}">
                <a16:creationId xmlns:a16="http://schemas.microsoft.com/office/drawing/2014/main" id="{9FE82A0B-6CEE-46A7-B7F1-EE6FF39C63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578956-E115-4A69-BB6F-39C098E69917}"/>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3584772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2FFD8-D722-40AD-93BC-FDFEB7AA5C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5A3916-BD7F-41E9-B6A4-DF64870EAF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2497D5E-582E-48E5-BFC3-D70E058480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D64299-E7DE-45AA-A38C-B534ADD0A9D9}"/>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6" name="Footer Placeholder 5">
            <a:extLst>
              <a:ext uri="{FF2B5EF4-FFF2-40B4-BE49-F238E27FC236}">
                <a16:creationId xmlns:a16="http://schemas.microsoft.com/office/drawing/2014/main" id="{4F1D59A7-7B73-449E-93FB-8A8C3083B4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D9C4330-25DE-465B-85A4-1615EDB64EF7}"/>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2994055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973EA-DB12-44E5-8BBF-C455A617CB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FB0894-0007-433E-9CF7-1E2DB3B14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B076D3-32EA-491A-8238-16850306C8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ADCE1F-D35C-4266-904F-696F305F1A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6501B1-AD8F-426D-B14E-ACE33B258F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026E402-80F2-42CA-8AD8-B0ADE8085EB6}"/>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8" name="Footer Placeholder 7">
            <a:extLst>
              <a:ext uri="{FF2B5EF4-FFF2-40B4-BE49-F238E27FC236}">
                <a16:creationId xmlns:a16="http://schemas.microsoft.com/office/drawing/2014/main" id="{13130302-4E9A-458C-8F52-F046486105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691B52-9001-4DDA-8118-18DC0AFBF4BC}"/>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378070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9C892-D3F0-4C79-8A67-9C419B75025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DA314A-5742-4FE8-9724-C598071FE87E}"/>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4" name="Footer Placeholder 3">
            <a:extLst>
              <a:ext uri="{FF2B5EF4-FFF2-40B4-BE49-F238E27FC236}">
                <a16:creationId xmlns:a16="http://schemas.microsoft.com/office/drawing/2014/main" id="{33037F35-3DCE-40EE-B02B-BBA51591AE8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287A91B-D275-48BF-BF17-EBFF374E1808}"/>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252798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300D49-F0F7-426F-A071-0913961D895B}"/>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3" name="Footer Placeholder 2">
            <a:extLst>
              <a:ext uri="{FF2B5EF4-FFF2-40B4-BE49-F238E27FC236}">
                <a16:creationId xmlns:a16="http://schemas.microsoft.com/office/drawing/2014/main" id="{33F07025-859D-45E2-A540-0E4F457A45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2C7514E-1539-4D93-A10F-5484702444CD}"/>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108658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AA29-0C47-4313-BB27-C7CA47322C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A355A89-AE46-4ACB-911F-5B72562859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05FD71-BD8F-4062-B535-84C465DDA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27CFE-548F-4381-A9A3-BA6109FED04F}"/>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6" name="Footer Placeholder 5">
            <a:extLst>
              <a:ext uri="{FF2B5EF4-FFF2-40B4-BE49-F238E27FC236}">
                <a16:creationId xmlns:a16="http://schemas.microsoft.com/office/drawing/2014/main" id="{BCDAF4A8-D62B-4717-AF5C-AA2B215B72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E86003D-378F-48C9-BD0F-22592B7F5D09}"/>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191105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08B91-C920-4433-9118-97700166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DF19B70-1E25-461A-862C-97CDA1FEFC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54E80A-723A-48C2-AD00-4C8B5637E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C5195A-C939-44D7-8CB4-72714DDED64B}"/>
              </a:ext>
            </a:extLst>
          </p:cNvPr>
          <p:cNvSpPr>
            <a:spLocks noGrp="1"/>
          </p:cNvSpPr>
          <p:nvPr>
            <p:ph type="dt" sz="half" idx="10"/>
          </p:nvPr>
        </p:nvSpPr>
        <p:spPr/>
        <p:txBody>
          <a:bodyPr/>
          <a:lstStyle/>
          <a:p>
            <a:fld id="{358C6DE2-6CD5-44B7-9692-FF907837E272}" type="datetimeFigureOut">
              <a:rPr lang="en-GB" smtClean="0"/>
              <a:t>09/03/2023</a:t>
            </a:fld>
            <a:endParaRPr lang="en-GB"/>
          </a:p>
        </p:txBody>
      </p:sp>
      <p:sp>
        <p:nvSpPr>
          <p:cNvPr id="6" name="Footer Placeholder 5">
            <a:extLst>
              <a:ext uri="{FF2B5EF4-FFF2-40B4-BE49-F238E27FC236}">
                <a16:creationId xmlns:a16="http://schemas.microsoft.com/office/drawing/2014/main" id="{FF3FA8EF-9AA6-4BB8-A07B-54A20BAB77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946640-C07E-41F5-B4F1-43A3779B8E23}"/>
              </a:ext>
            </a:extLst>
          </p:cNvPr>
          <p:cNvSpPr>
            <a:spLocks noGrp="1"/>
          </p:cNvSpPr>
          <p:nvPr>
            <p:ph type="sldNum" sz="quarter" idx="12"/>
          </p:nvPr>
        </p:nvSpPr>
        <p:spPr/>
        <p:txBody>
          <a:bodyPr/>
          <a:lstStyle/>
          <a:p>
            <a:fld id="{91AD4960-AB3A-4C2B-B951-45BFE13F3D44}" type="slidenum">
              <a:rPr lang="en-GB" smtClean="0"/>
              <a:t>‹#›</a:t>
            </a:fld>
            <a:endParaRPr lang="en-GB"/>
          </a:p>
        </p:txBody>
      </p:sp>
    </p:spTree>
    <p:extLst>
      <p:ext uri="{BB962C8B-B14F-4D97-AF65-F5344CB8AC3E}">
        <p14:creationId xmlns:p14="http://schemas.microsoft.com/office/powerpoint/2010/main" val="1227816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4A0F1E-6F57-4DD2-9C8A-BA19F3AF38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A348245-AF9A-486B-8CD7-73197FEACE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67548D-E6C6-4FB4-9FF4-D891F3E05C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C6DE2-6CD5-44B7-9692-FF907837E272}" type="datetimeFigureOut">
              <a:rPr lang="en-GB" smtClean="0"/>
              <a:t>09/03/2023</a:t>
            </a:fld>
            <a:endParaRPr lang="en-GB"/>
          </a:p>
        </p:txBody>
      </p:sp>
      <p:sp>
        <p:nvSpPr>
          <p:cNvPr id="5" name="Footer Placeholder 4">
            <a:extLst>
              <a:ext uri="{FF2B5EF4-FFF2-40B4-BE49-F238E27FC236}">
                <a16:creationId xmlns:a16="http://schemas.microsoft.com/office/drawing/2014/main" id="{1C7BB809-3E45-43A2-94A5-ED388019E1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987165-6005-4585-AF8B-CB82CE1755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AD4960-AB3A-4C2B-B951-45BFE13F3D44}" type="slidenum">
              <a:rPr lang="en-GB" smtClean="0"/>
              <a:t>‹#›</a:t>
            </a:fld>
            <a:endParaRPr lang="en-GB"/>
          </a:p>
        </p:txBody>
      </p:sp>
    </p:spTree>
    <p:extLst>
      <p:ext uri="{BB962C8B-B14F-4D97-AF65-F5344CB8AC3E}">
        <p14:creationId xmlns:p14="http://schemas.microsoft.com/office/powerpoint/2010/main" val="1285873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nSEv8ptOxxo"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6792-8FB9-4070-B15F-53BC799197C6}"/>
              </a:ext>
            </a:extLst>
          </p:cNvPr>
          <p:cNvSpPr>
            <a:spLocks noGrp="1"/>
          </p:cNvSpPr>
          <p:nvPr>
            <p:ph type="ctrTitle"/>
          </p:nvPr>
        </p:nvSpPr>
        <p:spPr>
          <a:xfrm>
            <a:off x="841247" y="1655286"/>
            <a:ext cx="4609057" cy="2610042"/>
          </a:xfrm>
        </p:spPr>
        <p:txBody>
          <a:bodyPr>
            <a:normAutofit/>
          </a:bodyPr>
          <a:lstStyle/>
          <a:p>
            <a:pPr algn="l"/>
            <a:r>
              <a:rPr lang="en-GB" sz="3400">
                <a:latin typeface="Comic Sans MS" panose="030F0702030302020204" pitchFamily="66" charset="0"/>
              </a:rPr>
              <a:t>Supporting Literacy development at home before starting School </a:t>
            </a:r>
          </a:p>
        </p:txBody>
      </p:sp>
      <p:sp>
        <p:nvSpPr>
          <p:cNvPr id="3" name="Subtitle 2">
            <a:extLst>
              <a:ext uri="{FF2B5EF4-FFF2-40B4-BE49-F238E27FC236}">
                <a16:creationId xmlns:a16="http://schemas.microsoft.com/office/drawing/2014/main" id="{3F20D787-A666-4AE1-9BCA-460DC06F24B8}"/>
              </a:ext>
            </a:extLst>
          </p:cNvPr>
          <p:cNvSpPr>
            <a:spLocks noGrp="1"/>
          </p:cNvSpPr>
          <p:nvPr>
            <p:ph type="subTitle" idx="1"/>
          </p:nvPr>
        </p:nvSpPr>
        <p:spPr>
          <a:xfrm>
            <a:off x="841247" y="4373385"/>
            <a:ext cx="4609057" cy="766040"/>
          </a:xfrm>
        </p:spPr>
        <p:txBody>
          <a:bodyPr>
            <a:normAutofit/>
          </a:bodyPr>
          <a:lstStyle/>
          <a:p>
            <a:pPr algn="l"/>
            <a:r>
              <a:rPr lang="en-GB" sz="2000">
                <a:latin typeface="Comic Sans MS" panose="030F0702030302020204" pitchFamily="66" charset="0"/>
              </a:rPr>
              <a:t>February 2023</a:t>
            </a:r>
          </a:p>
        </p:txBody>
      </p:sp>
      <p:sp>
        <p:nvSpPr>
          <p:cNvPr id="1031" name="Freeform: Shape 1030">
            <a:extLst>
              <a:ext uri="{FF2B5EF4-FFF2-40B4-BE49-F238E27FC236}">
                <a16:creationId xmlns:a16="http://schemas.microsoft.com/office/drawing/2014/main" id="{F6EF57EF-D042-41D3-83E8-41A1FE6C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532876" cy="1290953"/>
          </a:xfrm>
          <a:custGeom>
            <a:avLst/>
            <a:gdLst>
              <a:gd name="connsiteX0" fmla="*/ 0 w 5532876"/>
              <a:gd name="connsiteY0" fmla="*/ 0 h 1290953"/>
              <a:gd name="connsiteX1" fmla="*/ 5532876 w 5532876"/>
              <a:gd name="connsiteY1" fmla="*/ 0 h 1290953"/>
              <a:gd name="connsiteX2" fmla="*/ 4936972 w 5532876"/>
              <a:gd name="connsiteY2" fmla="*/ 1290953 h 1290953"/>
              <a:gd name="connsiteX3" fmla="*/ 0 w 5532876"/>
              <a:gd name="connsiteY3" fmla="*/ 1290953 h 1290953"/>
            </a:gdLst>
            <a:ahLst/>
            <a:cxnLst>
              <a:cxn ang="0">
                <a:pos x="connsiteX0" y="connsiteY0"/>
              </a:cxn>
              <a:cxn ang="0">
                <a:pos x="connsiteX1" y="connsiteY1"/>
              </a:cxn>
              <a:cxn ang="0">
                <a:pos x="connsiteX2" y="connsiteY2"/>
              </a:cxn>
              <a:cxn ang="0">
                <a:pos x="connsiteX3" y="connsiteY3"/>
              </a:cxn>
            </a:cxnLst>
            <a:rect l="l" t="t" r="r" b="b"/>
            <a:pathLst>
              <a:path w="5532876" h="1290953">
                <a:moveTo>
                  <a:pt x="0" y="0"/>
                </a:moveTo>
                <a:lnTo>
                  <a:pt x="5532876" y="0"/>
                </a:lnTo>
                <a:lnTo>
                  <a:pt x="4936972" y="1290953"/>
                </a:lnTo>
                <a:lnTo>
                  <a:pt x="0" y="1290953"/>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3" name="Freeform: Shape 1032">
            <a:extLst>
              <a:ext uri="{FF2B5EF4-FFF2-40B4-BE49-F238E27FC236}">
                <a16:creationId xmlns:a16="http://schemas.microsoft.com/office/drawing/2014/main" id="{D00A59BB-A268-4F3E-9D41-CA265AF16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41" y="1"/>
            <a:ext cx="7094159" cy="1290953"/>
          </a:xfrm>
          <a:custGeom>
            <a:avLst/>
            <a:gdLst>
              <a:gd name="connsiteX0" fmla="*/ 595904 w 7094159"/>
              <a:gd name="connsiteY0" fmla="*/ 0 h 1290953"/>
              <a:gd name="connsiteX1" fmla="*/ 7094159 w 7094159"/>
              <a:gd name="connsiteY1" fmla="*/ 0 h 1290953"/>
              <a:gd name="connsiteX2" fmla="*/ 7094159 w 7094159"/>
              <a:gd name="connsiteY2" fmla="*/ 1290553 h 1290953"/>
              <a:gd name="connsiteX3" fmla="*/ 5920618 w 7094159"/>
              <a:gd name="connsiteY3" fmla="*/ 1290553 h 1290953"/>
              <a:gd name="connsiteX4" fmla="*/ 5920618 w 7094159"/>
              <a:gd name="connsiteY4" fmla="*/ 1290953 h 1290953"/>
              <a:gd name="connsiteX5" fmla="*/ 2729248 w 7094159"/>
              <a:gd name="connsiteY5" fmla="*/ 1290953 h 1290953"/>
              <a:gd name="connsiteX6" fmla="*/ 2574303 w 7094159"/>
              <a:gd name="connsiteY6" fmla="*/ 1290953 h 1290953"/>
              <a:gd name="connsiteX7" fmla="*/ 0 w 7094159"/>
              <a:gd name="connsiteY7" fmla="*/ 1290953 h 1290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94159" h="1290953">
                <a:moveTo>
                  <a:pt x="595904" y="0"/>
                </a:moveTo>
                <a:lnTo>
                  <a:pt x="7094159" y="0"/>
                </a:lnTo>
                <a:lnTo>
                  <a:pt x="7094159" y="1290553"/>
                </a:lnTo>
                <a:lnTo>
                  <a:pt x="5920618" y="1290553"/>
                </a:lnTo>
                <a:lnTo>
                  <a:pt x="5920618" y="1290953"/>
                </a:lnTo>
                <a:lnTo>
                  <a:pt x="2729248" y="1290953"/>
                </a:lnTo>
                <a:lnTo>
                  <a:pt x="2574303" y="1290953"/>
                </a:lnTo>
                <a:lnTo>
                  <a:pt x="0" y="1290953"/>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Uncovering the Real Issues Behind Children's Literacy Levels | by Molly  Jones | Reading, Writing, and Researching in a Digital World | Medium">
            <a:extLst>
              <a:ext uri="{FF2B5EF4-FFF2-40B4-BE49-F238E27FC236}">
                <a16:creationId xmlns:a16="http://schemas.microsoft.com/office/drawing/2014/main" id="{B078FCD5-2F4C-4107-9E07-75CCC083168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507579" y="2489978"/>
            <a:ext cx="5079371" cy="1815028"/>
          </a:xfrm>
          <a:prstGeom prst="rect">
            <a:avLst/>
          </a:prstGeom>
          <a:noFill/>
          <a:extLst>
            <a:ext uri="{909E8E84-426E-40DD-AFC4-6F175D3DCCD1}">
              <a14:hiddenFill xmlns:a14="http://schemas.microsoft.com/office/drawing/2010/main">
                <a:solidFill>
                  <a:srgbClr val="FFFFFF"/>
                </a:solidFill>
              </a14:hiddenFill>
            </a:ext>
          </a:extLst>
        </p:spPr>
      </p:pic>
      <p:sp>
        <p:nvSpPr>
          <p:cNvPr id="1035" name="Freeform: Shape 1034">
            <a:extLst>
              <a:ext uri="{FF2B5EF4-FFF2-40B4-BE49-F238E27FC236}">
                <a16:creationId xmlns:a16="http://schemas.microsoft.com/office/drawing/2014/main" id="{63794DCE-9D34-40DF-AB3F-06DA8ACCD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2116" y="5450103"/>
            <a:ext cx="5569884" cy="1407897"/>
          </a:xfrm>
          <a:custGeom>
            <a:avLst/>
            <a:gdLst>
              <a:gd name="connsiteX0" fmla="*/ 652041 w 5569884"/>
              <a:gd name="connsiteY0" fmla="*/ 0 h 1407897"/>
              <a:gd name="connsiteX1" fmla="*/ 5569884 w 5569884"/>
              <a:gd name="connsiteY1" fmla="*/ 0 h 1407897"/>
              <a:gd name="connsiteX2" fmla="*/ 5569884 w 5569884"/>
              <a:gd name="connsiteY2" fmla="*/ 1407897 h 1407897"/>
              <a:gd name="connsiteX3" fmla="*/ 0 w 5569884"/>
              <a:gd name="connsiteY3" fmla="*/ 1407897 h 1407897"/>
            </a:gdLst>
            <a:ahLst/>
            <a:cxnLst>
              <a:cxn ang="0">
                <a:pos x="connsiteX0" y="connsiteY0"/>
              </a:cxn>
              <a:cxn ang="0">
                <a:pos x="connsiteX1" y="connsiteY1"/>
              </a:cxn>
              <a:cxn ang="0">
                <a:pos x="connsiteX2" y="connsiteY2"/>
              </a:cxn>
              <a:cxn ang="0">
                <a:pos x="connsiteX3" y="connsiteY3"/>
              </a:cxn>
            </a:cxnLst>
            <a:rect l="l" t="t" r="r" b="b"/>
            <a:pathLst>
              <a:path w="5569884" h="1407897">
                <a:moveTo>
                  <a:pt x="652041" y="0"/>
                </a:moveTo>
                <a:lnTo>
                  <a:pt x="5569884" y="0"/>
                </a:lnTo>
                <a:lnTo>
                  <a:pt x="5569884" y="1407897"/>
                </a:lnTo>
                <a:lnTo>
                  <a:pt x="0" y="1407897"/>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37" name="Freeform: Shape 1036">
            <a:extLst>
              <a:ext uri="{FF2B5EF4-FFF2-40B4-BE49-F238E27FC236}">
                <a16:creationId xmlns:a16="http://schemas.microsoft.com/office/drawing/2014/main" id="{45006452-918C-4282-A72C-C9692B6691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50103"/>
            <a:ext cx="7114535" cy="1407897"/>
          </a:xfrm>
          <a:custGeom>
            <a:avLst/>
            <a:gdLst>
              <a:gd name="connsiteX0" fmla="*/ 0 w 7114535"/>
              <a:gd name="connsiteY0" fmla="*/ 0 h 1407897"/>
              <a:gd name="connsiteX1" fmla="*/ 1189345 w 7114535"/>
              <a:gd name="connsiteY1" fmla="*/ 0 h 1407897"/>
              <a:gd name="connsiteX2" fmla="*/ 7114535 w 7114535"/>
              <a:gd name="connsiteY2" fmla="*/ 0 h 1407897"/>
              <a:gd name="connsiteX3" fmla="*/ 6462495 w 7114535"/>
              <a:gd name="connsiteY3" fmla="*/ 1407897 h 1407897"/>
              <a:gd name="connsiteX4" fmla="*/ 0 w 7114535"/>
              <a:gd name="connsiteY4" fmla="*/ 1407897 h 14078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14535" h="1407897">
                <a:moveTo>
                  <a:pt x="0" y="0"/>
                </a:moveTo>
                <a:lnTo>
                  <a:pt x="1189345" y="0"/>
                </a:lnTo>
                <a:lnTo>
                  <a:pt x="7114535" y="0"/>
                </a:lnTo>
                <a:lnTo>
                  <a:pt x="6462495" y="1407897"/>
                </a:lnTo>
                <a:lnTo>
                  <a:pt x="0" y="1407897"/>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63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68F9-5081-40E3-AA46-B7647F5D41A7}"/>
              </a:ext>
            </a:extLst>
          </p:cNvPr>
          <p:cNvSpPr>
            <a:spLocks noGrp="1"/>
          </p:cNvSpPr>
          <p:nvPr>
            <p:ph type="ctrTitle"/>
          </p:nvPr>
        </p:nvSpPr>
        <p:spPr>
          <a:xfrm>
            <a:off x="-23673" y="142042"/>
            <a:ext cx="12215673" cy="1778817"/>
          </a:xfrm>
        </p:spPr>
        <p:txBody>
          <a:bodyPr>
            <a:normAutofit/>
          </a:bodyPr>
          <a:lstStyle/>
          <a:p>
            <a:r>
              <a:rPr lang="en-GB">
                <a:latin typeface="Comic Sans MS" panose="030F0702030302020204" pitchFamily="66" charset="0"/>
              </a:rPr>
              <a:t>More ways to develop pre writing skills at home</a:t>
            </a:r>
          </a:p>
        </p:txBody>
      </p:sp>
      <p:sp>
        <p:nvSpPr>
          <p:cNvPr id="4" name="Star: 5 Points 3">
            <a:extLst>
              <a:ext uri="{FF2B5EF4-FFF2-40B4-BE49-F238E27FC236}">
                <a16:creationId xmlns:a16="http://schemas.microsoft.com/office/drawing/2014/main" id="{E485B266-C12F-43CD-9B85-201272A9FEB7}"/>
              </a:ext>
            </a:extLst>
          </p:cNvPr>
          <p:cNvSpPr/>
          <p:nvPr/>
        </p:nvSpPr>
        <p:spPr>
          <a:xfrm>
            <a:off x="167159" y="2813054"/>
            <a:ext cx="3808520" cy="32492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omic Sans MS" panose="030F0702030302020204" pitchFamily="66" charset="0"/>
              </a:rPr>
              <a:t>   Write shopping lists together</a:t>
            </a:r>
          </a:p>
        </p:txBody>
      </p:sp>
      <p:sp>
        <p:nvSpPr>
          <p:cNvPr id="5" name="Star: 5 Points 4">
            <a:extLst>
              <a:ext uri="{FF2B5EF4-FFF2-40B4-BE49-F238E27FC236}">
                <a16:creationId xmlns:a16="http://schemas.microsoft.com/office/drawing/2014/main" id="{915D0B33-0C7D-4242-9A15-2597C5ECD1F6}"/>
              </a:ext>
            </a:extLst>
          </p:cNvPr>
          <p:cNvSpPr/>
          <p:nvPr/>
        </p:nvSpPr>
        <p:spPr>
          <a:xfrm>
            <a:off x="4126034" y="2679636"/>
            <a:ext cx="3818918" cy="351606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latin typeface="Museo Sans W01_300"/>
              </a:rPr>
              <a:t>Provide opportunities for your child to write their name</a:t>
            </a:r>
            <a:endParaRPr lang="en-GB" sz="1600" b="1">
              <a:solidFill>
                <a:schemeClr val="tx1"/>
              </a:solidFill>
              <a:latin typeface="Comic Sans MS" panose="030F0702030302020204" pitchFamily="66" charset="0"/>
            </a:endParaRPr>
          </a:p>
        </p:txBody>
      </p:sp>
      <p:sp>
        <p:nvSpPr>
          <p:cNvPr id="6" name="Star: 5 Points 5">
            <a:extLst>
              <a:ext uri="{FF2B5EF4-FFF2-40B4-BE49-F238E27FC236}">
                <a16:creationId xmlns:a16="http://schemas.microsoft.com/office/drawing/2014/main" id="{3979345A-FBEF-4DB9-BC86-9819ECDED71D}"/>
              </a:ext>
            </a:extLst>
          </p:cNvPr>
          <p:cNvSpPr/>
          <p:nvPr/>
        </p:nvSpPr>
        <p:spPr>
          <a:xfrm>
            <a:off x="8095308" y="2876364"/>
            <a:ext cx="3716391" cy="344478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b="1">
                <a:solidFill>
                  <a:schemeClr val="tx1"/>
                </a:solidFill>
              </a:rPr>
              <a:t>Use various materials to keep your child interested and engaged </a:t>
            </a:r>
          </a:p>
        </p:txBody>
      </p:sp>
    </p:spTree>
    <p:extLst>
      <p:ext uri="{BB962C8B-B14F-4D97-AF65-F5344CB8AC3E}">
        <p14:creationId xmlns:p14="http://schemas.microsoft.com/office/powerpoint/2010/main" val="590213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3"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BF88CC-BA0F-45E8-B712-667CC1167F25}"/>
              </a:ext>
            </a:extLst>
          </p:cNvPr>
          <p:cNvSpPr>
            <a:spLocks noGrp="1"/>
          </p:cNvSpPr>
          <p:nvPr>
            <p:ph type="ctrTitle"/>
          </p:nvPr>
        </p:nvSpPr>
        <p:spPr>
          <a:xfrm>
            <a:off x="1028700" y="1967266"/>
            <a:ext cx="2628900" cy="2547257"/>
          </a:xfrm>
          <a:noFill/>
        </p:spPr>
        <p:txBody>
          <a:bodyPr vert="horz" lIns="91440" tIns="45720" rIns="91440" bIns="45720" rtlCol="0" anchor="ctr">
            <a:normAutofit/>
          </a:bodyPr>
          <a:lstStyle/>
          <a:p>
            <a:r>
              <a:rPr lang="en-US" sz="2800" b="0" i="0" u="none" strike="noStrike" kern="1200">
                <a:solidFill>
                  <a:srgbClr val="FFFFFF"/>
                </a:solidFill>
                <a:effectLst/>
                <a:latin typeface="+mj-lt"/>
                <a:ea typeface="+mj-ea"/>
                <a:cs typeface="+mj-cs"/>
              </a:rPr>
              <a:t>Did you know there are different stages to being able to hold a pencil…</a:t>
            </a:r>
            <a:endParaRPr lang="en-US" sz="2800" kern="1200">
              <a:solidFill>
                <a:srgbClr val="FFFFFF"/>
              </a:solidFill>
              <a:latin typeface="+mj-lt"/>
              <a:ea typeface="+mj-ea"/>
              <a:cs typeface="+mj-cs"/>
            </a:endParaRPr>
          </a:p>
        </p:txBody>
      </p:sp>
      <p:pic>
        <p:nvPicPr>
          <p:cNvPr id="4098" name="Picture 2" descr="Typical Pencil Grasp Development for Kids">
            <a:extLst>
              <a:ext uri="{FF2B5EF4-FFF2-40B4-BE49-F238E27FC236}">
                <a16:creationId xmlns:a16="http://schemas.microsoft.com/office/drawing/2014/main" id="{25D4F17D-BD85-4E16-B2BD-C7930B455C6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77316" y="1203845"/>
            <a:ext cx="6780700" cy="44479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73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10" name="Rectangle 210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chool Curriculum">
            <a:extLst>
              <a:ext uri="{FF2B5EF4-FFF2-40B4-BE49-F238E27FC236}">
                <a16:creationId xmlns:a16="http://schemas.microsoft.com/office/drawing/2014/main" id="{98DABD79-9219-443F-9AA4-D2C0382C75B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89303" y="1119116"/>
            <a:ext cx="9035244" cy="2213635"/>
          </a:xfrm>
          <a:prstGeom prst="rect">
            <a:avLst/>
          </a:prstGeom>
          <a:noFill/>
          <a:extLst>
            <a:ext uri="{909E8E84-426E-40DD-AFC4-6F175D3DCCD1}">
              <a14:hiddenFill xmlns:a14="http://schemas.microsoft.com/office/drawing/2010/main">
                <a:solidFill>
                  <a:srgbClr val="FFFFFF"/>
                </a:solidFill>
              </a14:hiddenFill>
            </a:ext>
          </a:extLst>
        </p:spPr>
      </p:pic>
      <p:sp>
        <p:nvSpPr>
          <p:cNvPr id="2112" name="Right Triangle 21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4" name="Rectangle 21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878684-E4FD-4A23-85E0-D97F5CB8090A}"/>
              </a:ext>
            </a:extLst>
          </p:cNvPr>
          <p:cNvSpPr>
            <a:spLocks noGrp="1"/>
          </p:cNvSpPr>
          <p:nvPr>
            <p:ph type="ctrTitle"/>
          </p:nvPr>
        </p:nvSpPr>
        <p:spPr>
          <a:xfrm>
            <a:off x="1289304" y="3429001"/>
            <a:ext cx="8921672" cy="1377618"/>
          </a:xfrm>
        </p:spPr>
        <p:txBody>
          <a:bodyPr anchor="b">
            <a:normAutofit fontScale="90000"/>
          </a:bodyPr>
          <a:lstStyle/>
          <a:p>
            <a:pPr algn="l"/>
            <a:r>
              <a:rPr lang="en-GB" sz="4800">
                <a:latin typeface="Comic Sans MS" panose="030F0702030302020204" pitchFamily="66" charset="0"/>
              </a:rPr>
              <a:t>How can I help my child at home? </a:t>
            </a:r>
          </a:p>
        </p:txBody>
      </p:sp>
      <p:sp>
        <p:nvSpPr>
          <p:cNvPr id="3" name="Subtitle 2">
            <a:extLst>
              <a:ext uri="{FF2B5EF4-FFF2-40B4-BE49-F238E27FC236}">
                <a16:creationId xmlns:a16="http://schemas.microsoft.com/office/drawing/2014/main" id="{CA37821E-92B4-41EB-9019-6D4B175A7FC5}"/>
              </a:ext>
            </a:extLst>
          </p:cNvPr>
          <p:cNvSpPr>
            <a:spLocks noGrp="1"/>
          </p:cNvSpPr>
          <p:nvPr>
            <p:ph type="subTitle" idx="1"/>
          </p:nvPr>
        </p:nvSpPr>
        <p:spPr>
          <a:xfrm>
            <a:off x="1289303" y="4806619"/>
            <a:ext cx="7321298" cy="1317344"/>
          </a:xfrm>
        </p:spPr>
        <p:txBody>
          <a:bodyPr anchor="t">
            <a:normAutofit lnSpcReduction="10000"/>
          </a:bodyPr>
          <a:lstStyle/>
          <a:p>
            <a:pPr algn="l"/>
            <a:r>
              <a:rPr lang="en-GB" sz="1600">
                <a:latin typeface="Comic Sans MS" panose="030F0702030302020204" pitchFamily="66" charset="0"/>
              </a:rPr>
              <a:t>This presentation will give you support and ideas on:</a:t>
            </a:r>
          </a:p>
          <a:p>
            <a:pPr algn="l"/>
            <a:r>
              <a:rPr lang="en-GB" sz="1600">
                <a:latin typeface="Comic Sans MS" panose="030F0702030302020204" pitchFamily="66" charset="0"/>
              </a:rPr>
              <a:t> </a:t>
            </a:r>
          </a:p>
          <a:p>
            <a:pPr marL="342900" indent="-342900" algn="l">
              <a:buFont typeface="Arial" panose="020B0604020202020204" pitchFamily="34" charset="0"/>
              <a:buChar char="•"/>
            </a:pPr>
            <a:r>
              <a:rPr lang="en-GB" sz="1600">
                <a:latin typeface="Comic Sans MS" panose="030F0702030302020204" pitchFamily="66" charset="0"/>
              </a:rPr>
              <a:t>Language – Talking</a:t>
            </a:r>
          </a:p>
          <a:p>
            <a:pPr marL="342900" indent="-342900" algn="l">
              <a:buFont typeface="Arial" panose="020B0604020202020204" pitchFamily="34" charset="0"/>
              <a:buChar char="•"/>
            </a:pPr>
            <a:r>
              <a:rPr lang="en-GB" sz="1600">
                <a:latin typeface="Comic Sans MS" panose="030F0702030302020204" pitchFamily="66" charset="0"/>
              </a:rPr>
              <a:t>Literacy – Reading and Writing </a:t>
            </a:r>
          </a:p>
        </p:txBody>
      </p:sp>
    </p:spTree>
    <p:extLst>
      <p:ext uri="{BB962C8B-B14F-4D97-AF65-F5344CB8AC3E}">
        <p14:creationId xmlns:p14="http://schemas.microsoft.com/office/powerpoint/2010/main" val="416717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8CC66E84-2B42-463F-8329-75BA0D521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F7EEDD-6498-4C53-A396-BEE86719DDC9}"/>
              </a:ext>
            </a:extLst>
          </p:cNvPr>
          <p:cNvSpPr>
            <a:spLocks noGrp="1"/>
          </p:cNvSpPr>
          <p:nvPr>
            <p:ph type="ctrTitle"/>
          </p:nvPr>
        </p:nvSpPr>
        <p:spPr>
          <a:xfrm>
            <a:off x="463688" y="5467133"/>
            <a:ext cx="4036334" cy="2387600"/>
          </a:xfrm>
        </p:spPr>
        <p:txBody>
          <a:bodyPr anchor="t">
            <a:normAutofit/>
          </a:bodyPr>
          <a:lstStyle/>
          <a:p>
            <a:pPr algn="l"/>
            <a:r>
              <a:rPr lang="en-GB" sz="4800">
                <a:latin typeface="Comic Sans MS" panose="030F0702030302020204" pitchFamily="66" charset="0"/>
              </a:rPr>
              <a:t>Pre Reading Skills </a:t>
            </a:r>
          </a:p>
        </p:txBody>
      </p:sp>
      <p:sp>
        <p:nvSpPr>
          <p:cNvPr id="3" name="Subtitle 2">
            <a:extLst>
              <a:ext uri="{FF2B5EF4-FFF2-40B4-BE49-F238E27FC236}">
                <a16:creationId xmlns:a16="http://schemas.microsoft.com/office/drawing/2014/main" id="{3DF892CE-C8A3-4201-B969-C6C04890F638}"/>
              </a:ext>
            </a:extLst>
          </p:cNvPr>
          <p:cNvSpPr>
            <a:spLocks noGrp="1"/>
          </p:cNvSpPr>
          <p:nvPr>
            <p:ph type="subTitle" idx="1"/>
          </p:nvPr>
        </p:nvSpPr>
        <p:spPr>
          <a:xfrm>
            <a:off x="1190499" y="2119730"/>
            <a:ext cx="4036333" cy="3347403"/>
          </a:xfrm>
        </p:spPr>
        <p:txBody>
          <a:bodyPr anchor="b">
            <a:normAutofit fontScale="25000" lnSpcReduction="20000"/>
          </a:bodyPr>
          <a:lstStyle/>
          <a:p>
            <a:pPr algn="l"/>
            <a:endParaRPr lang="en-GB" sz="5500" b="0" i="0" u="none" strike="noStrike">
              <a:effectLst/>
              <a:latin typeface="Comic Sans MS" panose="030F0702030302020204" pitchFamily="66" charset="0"/>
            </a:endParaRPr>
          </a:p>
          <a:p>
            <a:pPr algn="l"/>
            <a:endParaRPr lang="en-GB" sz="5500">
              <a:latin typeface="Comic Sans MS" panose="030F0702030302020204" pitchFamily="66" charset="0"/>
            </a:endParaRPr>
          </a:p>
          <a:p>
            <a:pPr algn="l"/>
            <a:endParaRPr lang="en-GB" sz="5500" b="0" i="0" u="none" strike="noStrike">
              <a:effectLst/>
              <a:latin typeface="Comic Sans MS" panose="030F0702030302020204" pitchFamily="66" charset="0"/>
            </a:endParaRPr>
          </a:p>
          <a:p>
            <a:pPr algn="l">
              <a:lnSpc>
                <a:spcPct val="120000"/>
              </a:lnSpc>
            </a:pPr>
            <a:r>
              <a:rPr lang="en-US" sz="6800" b="0" i="0">
                <a:effectLst/>
                <a:latin typeface="Comic Sans MS" panose="030F0702030302020204" pitchFamily="66" charset="0"/>
              </a:rPr>
              <a:t>​</a:t>
            </a:r>
            <a:r>
              <a:rPr lang="en-US" sz="8000" b="0" i="0">
                <a:effectLst/>
                <a:latin typeface="Comic Sans MS" panose="030F0702030302020204" pitchFamily="66" charset="0"/>
              </a:rPr>
              <a:t>I</a:t>
            </a:r>
            <a:r>
              <a:rPr lang="en-GB" sz="8000" b="0" i="0">
                <a:solidFill>
                  <a:srgbClr val="000000"/>
                </a:solidFill>
                <a:effectLst/>
                <a:latin typeface="Comic Sans MS" panose="030F0702030302020204" pitchFamily="66" charset="0"/>
              </a:rPr>
              <a:t>t's important to remember that learning to read involves various different skills. There are five essential components of reading…</a:t>
            </a:r>
          </a:p>
          <a:p>
            <a:pPr algn="l">
              <a:lnSpc>
                <a:spcPct val="120000"/>
              </a:lnSpc>
            </a:pPr>
            <a:r>
              <a:rPr lang="en-GB" sz="8000" b="0" i="0">
                <a:solidFill>
                  <a:srgbClr val="000000"/>
                </a:solidFill>
                <a:effectLst/>
                <a:latin typeface="Comic Sans MS" panose="030F0702030302020204" pitchFamily="66" charset="0"/>
              </a:rPr>
              <a:t> </a:t>
            </a:r>
          </a:p>
          <a:p>
            <a:pPr algn="l">
              <a:lnSpc>
                <a:spcPct val="120000"/>
              </a:lnSpc>
              <a:buFont typeface="+mj-lt"/>
              <a:buAutoNum type="arabicPeriod"/>
            </a:pPr>
            <a:r>
              <a:rPr lang="en-GB" sz="8000" b="1" i="0">
                <a:solidFill>
                  <a:srgbClr val="000000"/>
                </a:solidFill>
                <a:effectLst/>
                <a:latin typeface="Comic Sans MS" panose="030F0702030302020204" pitchFamily="66" charset="0"/>
              </a:rPr>
              <a:t>Phonemic awareness </a:t>
            </a:r>
          </a:p>
          <a:p>
            <a:pPr algn="l">
              <a:lnSpc>
                <a:spcPct val="120000"/>
              </a:lnSpc>
              <a:buFont typeface="+mj-lt"/>
              <a:buAutoNum type="arabicPeriod"/>
            </a:pPr>
            <a:r>
              <a:rPr lang="en-GB" sz="8000" b="1" i="0">
                <a:solidFill>
                  <a:srgbClr val="000000"/>
                </a:solidFill>
                <a:effectLst/>
                <a:latin typeface="Comic Sans MS" panose="030F0702030302020204" pitchFamily="66" charset="0"/>
              </a:rPr>
              <a:t>Phonics </a:t>
            </a:r>
            <a:endParaRPr lang="en-GB" sz="8000" b="0" i="0">
              <a:solidFill>
                <a:srgbClr val="000000"/>
              </a:solidFill>
              <a:effectLst/>
              <a:latin typeface="Comic Sans MS" panose="030F0702030302020204" pitchFamily="66" charset="0"/>
            </a:endParaRPr>
          </a:p>
          <a:p>
            <a:pPr algn="l">
              <a:lnSpc>
                <a:spcPct val="120000"/>
              </a:lnSpc>
              <a:buFont typeface="+mj-lt"/>
              <a:buAutoNum type="arabicPeriod"/>
            </a:pPr>
            <a:r>
              <a:rPr lang="en-GB" sz="8000" b="1" i="0">
                <a:solidFill>
                  <a:srgbClr val="000000"/>
                </a:solidFill>
                <a:effectLst/>
                <a:latin typeface="Comic Sans MS" panose="030F0702030302020204" pitchFamily="66" charset="0"/>
              </a:rPr>
              <a:t>Vocabulary </a:t>
            </a:r>
          </a:p>
          <a:p>
            <a:pPr algn="l">
              <a:lnSpc>
                <a:spcPct val="120000"/>
              </a:lnSpc>
              <a:buFont typeface="+mj-lt"/>
              <a:buAutoNum type="arabicPeriod"/>
            </a:pPr>
            <a:r>
              <a:rPr lang="en-GB" sz="8000" b="1" i="0">
                <a:solidFill>
                  <a:srgbClr val="000000"/>
                </a:solidFill>
                <a:effectLst/>
                <a:latin typeface="Comic Sans MS" panose="030F0702030302020204" pitchFamily="66" charset="0"/>
              </a:rPr>
              <a:t>Reading comprehension </a:t>
            </a:r>
            <a:endParaRPr lang="en-GB" sz="8000">
              <a:solidFill>
                <a:srgbClr val="000000"/>
              </a:solidFill>
              <a:latin typeface="Comic Sans MS" panose="030F0702030302020204" pitchFamily="66" charset="0"/>
            </a:endParaRPr>
          </a:p>
          <a:p>
            <a:pPr algn="l">
              <a:lnSpc>
                <a:spcPct val="120000"/>
              </a:lnSpc>
              <a:buFont typeface="+mj-lt"/>
              <a:buAutoNum type="arabicPeriod"/>
            </a:pPr>
            <a:r>
              <a:rPr lang="en-GB" sz="8000" b="1" i="0">
                <a:solidFill>
                  <a:srgbClr val="000000"/>
                </a:solidFill>
                <a:effectLst/>
                <a:latin typeface="Comic Sans MS" panose="030F0702030302020204" pitchFamily="66" charset="0"/>
              </a:rPr>
              <a:t>Fluency </a:t>
            </a:r>
            <a:endParaRPr lang="en-US" sz="8000" b="0" i="0">
              <a:effectLst/>
              <a:latin typeface="Comic Sans MS" panose="030F0702030302020204" pitchFamily="66" charset="0"/>
            </a:endParaRPr>
          </a:p>
          <a:p>
            <a:pPr algn="l" rtl="0" fontAlgn="base">
              <a:buFont typeface="Arial" panose="020B0604020202020204" pitchFamily="34" charset="0"/>
              <a:buChar char="•"/>
            </a:pPr>
            <a:endParaRPr lang="en-GB" sz="7200" b="0" i="0">
              <a:effectLst/>
              <a:latin typeface="Arial" panose="020B0604020202020204" pitchFamily="34" charset="0"/>
            </a:endParaRPr>
          </a:p>
          <a:p>
            <a:pPr algn="l" rtl="0" fontAlgn="base"/>
            <a:endParaRPr lang="en-GB" sz="700" b="0" i="0">
              <a:effectLst/>
              <a:latin typeface="Arial" panose="020B0604020202020204" pitchFamily="34" charset="0"/>
            </a:endParaRPr>
          </a:p>
          <a:p>
            <a:pPr algn="l"/>
            <a:endParaRPr lang="en-GB" sz="700"/>
          </a:p>
        </p:txBody>
      </p:sp>
      <p:grpSp>
        <p:nvGrpSpPr>
          <p:cNvPr id="3081" name="Group 308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3082" name="Rectangle 308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308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4" name="Rectangle 308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86" name="Rectangle 308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679732"/>
            <a:ext cx="6009366" cy="542388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ave we all underrated the humble pencil? - BBC News">
            <a:extLst>
              <a:ext uri="{FF2B5EF4-FFF2-40B4-BE49-F238E27FC236}">
                <a16:creationId xmlns:a16="http://schemas.microsoft.com/office/drawing/2014/main" id="{565043BB-E156-4998-9285-7BE8301E36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277" r="15801"/>
          <a:stretch/>
        </p:blipFill>
        <p:spPr bwMode="auto">
          <a:xfrm>
            <a:off x="6547644" y="1968494"/>
            <a:ext cx="4415826" cy="3930006"/>
          </a:xfrm>
          <a:prstGeom prst="rect">
            <a:avLst/>
          </a:prstGeom>
          <a:noFill/>
          <a:extLst>
            <a:ext uri="{909E8E84-426E-40DD-AFC4-6F175D3DCCD1}">
              <a14:hiddenFill xmlns:a14="http://schemas.microsoft.com/office/drawing/2010/main">
                <a:solidFill>
                  <a:srgbClr val="FFFFFF"/>
                </a:solidFill>
              </a14:hiddenFill>
            </a:ext>
          </a:extLst>
        </p:spPr>
      </p:pic>
      <p:sp>
        <p:nvSpPr>
          <p:cNvPr id="3088" name="Rectangle 308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87568" y="6355073"/>
            <a:ext cx="6007608"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3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309B9-1303-4F3D-8F69-165ABED765E6}"/>
              </a:ext>
            </a:extLst>
          </p:cNvPr>
          <p:cNvSpPr>
            <a:spLocks noGrp="1"/>
          </p:cNvSpPr>
          <p:nvPr>
            <p:ph type="ctrTitle"/>
          </p:nvPr>
        </p:nvSpPr>
        <p:spPr>
          <a:xfrm>
            <a:off x="151002" y="264436"/>
            <a:ext cx="11660697" cy="1595670"/>
          </a:xfrm>
        </p:spPr>
        <p:txBody>
          <a:bodyPr>
            <a:normAutofit fontScale="90000"/>
          </a:bodyPr>
          <a:lstStyle/>
          <a:p>
            <a:r>
              <a:rPr lang="en-GB" b="0" i="0" u="none" strike="noStrike">
                <a:effectLst/>
                <a:latin typeface="Comic Sans MS" panose="030F0702030302020204" pitchFamily="66" charset="0"/>
              </a:rPr>
              <a:t>Help them to see that reading is fun, interesting and important</a:t>
            </a:r>
            <a:r>
              <a:rPr lang="en-GB" b="0" i="0">
                <a:effectLst/>
                <a:latin typeface="Comic Sans MS" panose="030F0702030302020204" pitchFamily="66" charset="0"/>
              </a:rPr>
              <a:t>​</a:t>
            </a:r>
            <a:endParaRPr lang="en-GB"/>
          </a:p>
        </p:txBody>
      </p:sp>
      <p:sp>
        <p:nvSpPr>
          <p:cNvPr id="3" name="Subtitle 2">
            <a:extLst>
              <a:ext uri="{FF2B5EF4-FFF2-40B4-BE49-F238E27FC236}">
                <a16:creationId xmlns:a16="http://schemas.microsoft.com/office/drawing/2014/main" id="{1FEDBB32-EACD-4F8E-A0AB-49FE7EF976C5}"/>
              </a:ext>
            </a:extLst>
          </p:cNvPr>
          <p:cNvSpPr>
            <a:spLocks noGrp="1"/>
          </p:cNvSpPr>
          <p:nvPr>
            <p:ph type="subTitle" idx="1"/>
          </p:nvPr>
        </p:nvSpPr>
        <p:spPr>
          <a:xfrm>
            <a:off x="394283" y="2352078"/>
            <a:ext cx="10349218" cy="1655762"/>
          </a:xfrm>
        </p:spPr>
        <p:txBody>
          <a:bodyPr>
            <a:normAutofit/>
          </a:bodyPr>
          <a:lstStyle/>
          <a:p>
            <a:pPr algn="l"/>
            <a:endParaRPr lang="en-GB">
              <a:latin typeface="Comic Sans MS" panose="030F0702030302020204" pitchFamily="66" charset="0"/>
            </a:endParaRPr>
          </a:p>
          <a:p>
            <a:pPr algn="l"/>
            <a:endParaRPr lang="en-GB">
              <a:latin typeface="Comic Sans MS" panose="030F0702030302020204" pitchFamily="66" charset="0"/>
            </a:endParaRPr>
          </a:p>
        </p:txBody>
      </p:sp>
      <p:sp>
        <p:nvSpPr>
          <p:cNvPr id="4" name="Star: 5 Points 3">
            <a:extLst>
              <a:ext uri="{FF2B5EF4-FFF2-40B4-BE49-F238E27FC236}">
                <a16:creationId xmlns:a16="http://schemas.microsoft.com/office/drawing/2014/main" id="{540973BE-8EBD-4A4A-A18E-2DF6816EC961}"/>
              </a:ext>
            </a:extLst>
          </p:cNvPr>
          <p:cNvSpPr/>
          <p:nvPr/>
        </p:nvSpPr>
        <p:spPr>
          <a:xfrm>
            <a:off x="96137" y="2875198"/>
            <a:ext cx="3808520" cy="32492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400" b="1">
                <a:solidFill>
                  <a:schemeClr val="tx1"/>
                </a:solidFill>
                <a:latin typeface="Comic Sans MS" panose="030F0702030302020204" pitchFamily="66" charset="0"/>
              </a:rPr>
              <a:t>   Sharing a   story-Snuggle   up and read   stories  together everyday.</a:t>
            </a:r>
          </a:p>
        </p:txBody>
      </p:sp>
      <p:sp>
        <p:nvSpPr>
          <p:cNvPr id="5" name="Star: 5 Points 4">
            <a:extLst>
              <a:ext uri="{FF2B5EF4-FFF2-40B4-BE49-F238E27FC236}">
                <a16:creationId xmlns:a16="http://schemas.microsoft.com/office/drawing/2014/main" id="{8CFDC453-9F1F-4B5C-8BE0-130CF427A683}"/>
              </a:ext>
            </a:extLst>
          </p:cNvPr>
          <p:cNvSpPr/>
          <p:nvPr/>
        </p:nvSpPr>
        <p:spPr>
          <a:xfrm>
            <a:off x="4071891" y="2805090"/>
            <a:ext cx="3818918" cy="351606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omic Sans MS" panose="030F0702030302020204" pitchFamily="66" charset="0"/>
              </a:rPr>
              <a:t>Environmental</a:t>
            </a:r>
            <a:r>
              <a:rPr lang="en-GB" sz="1600" b="1">
                <a:solidFill>
                  <a:schemeClr val="tx1"/>
                </a:solidFill>
                <a:latin typeface="Comic Sans MS" panose="030F0702030302020204" pitchFamily="66" charset="0"/>
              </a:rPr>
              <a:t> Print </a:t>
            </a:r>
          </a:p>
        </p:txBody>
      </p:sp>
      <p:sp>
        <p:nvSpPr>
          <p:cNvPr id="6" name="Star: 5 Points 5">
            <a:extLst>
              <a:ext uri="{FF2B5EF4-FFF2-40B4-BE49-F238E27FC236}">
                <a16:creationId xmlns:a16="http://schemas.microsoft.com/office/drawing/2014/main" id="{35A51AA1-42F3-4430-814A-3E6BEF401559}"/>
              </a:ext>
            </a:extLst>
          </p:cNvPr>
          <p:cNvSpPr/>
          <p:nvPr/>
        </p:nvSpPr>
        <p:spPr>
          <a:xfrm>
            <a:off x="8095308" y="2876364"/>
            <a:ext cx="3716391" cy="344478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a:solidFill>
                  <a:schemeClr val="tx1"/>
                </a:solidFill>
              </a:rPr>
              <a:t>Create your own stories together </a:t>
            </a:r>
          </a:p>
        </p:txBody>
      </p:sp>
    </p:spTree>
    <p:extLst>
      <p:ext uri="{BB962C8B-B14F-4D97-AF65-F5344CB8AC3E}">
        <p14:creationId xmlns:p14="http://schemas.microsoft.com/office/powerpoint/2010/main" val="1332170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2052AE-EB70-4426-AD21-03DBB305CC15}"/>
              </a:ext>
            </a:extLst>
          </p:cNvPr>
          <p:cNvSpPr txBox="1"/>
          <p:nvPr/>
        </p:nvSpPr>
        <p:spPr>
          <a:xfrm>
            <a:off x="410592" y="205056"/>
            <a:ext cx="11148134" cy="1446550"/>
          </a:xfrm>
          <a:prstGeom prst="rect">
            <a:avLst/>
          </a:prstGeom>
          <a:noFill/>
        </p:spPr>
        <p:txBody>
          <a:bodyPr wrap="square">
            <a:spAutoFit/>
          </a:bodyPr>
          <a:lstStyle/>
          <a:p>
            <a:pPr algn="ctr"/>
            <a:r>
              <a:rPr lang="en-GB" sz="4400" b="0" i="0" u="none" strike="noStrike">
                <a:effectLst/>
                <a:latin typeface="Comic Sans MS" panose="030F0702030302020204" pitchFamily="66" charset="0"/>
              </a:rPr>
              <a:t>More reading opportunities that can be provided at home</a:t>
            </a:r>
            <a:r>
              <a:rPr lang="en-GB" sz="4400" b="0" i="0">
                <a:effectLst/>
                <a:latin typeface="Comic Sans MS" panose="030F0702030302020204" pitchFamily="66" charset="0"/>
              </a:rPr>
              <a:t>​</a:t>
            </a:r>
            <a:endParaRPr lang="en-GB" sz="4400"/>
          </a:p>
        </p:txBody>
      </p:sp>
      <p:sp>
        <p:nvSpPr>
          <p:cNvPr id="4" name="Star: 5 Points 3">
            <a:extLst>
              <a:ext uri="{FF2B5EF4-FFF2-40B4-BE49-F238E27FC236}">
                <a16:creationId xmlns:a16="http://schemas.microsoft.com/office/drawing/2014/main" id="{F1082734-79C6-44F7-B63A-41BFBE1D02FC}"/>
              </a:ext>
            </a:extLst>
          </p:cNvPr>
          <p:cNvSpPr/>
          <p:nvPr/>
        </p:nvSpPr>
        <p:spPr>
          <a:xfrm>
            <a:off x="96137" y="2875198"/>
            <a:ext cx="3808520" cy="32492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omic Sans MS" panose="030F0702030302020204" pitchFamily="66" charset="0"/>
              </a:rPr>
              <a:t>   Library visits </a:t>
            </a:r>
          </a:p>
        </p:txBody>
      </p:sp>
      <p:sp>
        <p:nvSpPr>
          <p:cNvPr id="5" name="Star: 5 Points 4">
            <a:extLst>
              <a:ext uri="{FF2B5EF4-FFF2-40B4-BE49-F238E27FC236}">
                <a16:creationId xmlns:a16="http://schemas.microsoft.com/office/drawing/2014/main" id="{C642687A-2F87-4DF7-95C3-35CF0978B602}"/>
              </a:ext>
            </a:extLst>
          </p:cNvPr>
          <p:cNvSpPr/>
          <p:nvPr/>
        </p:nvSpPr>
        <p:spPr>
          <a:xfrm>
            <a:off x="4071891" y="2805090"/>
            <a:ext cx="3818918" cy="351606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latin typeface="Comic Sans MS" panose="030F0702030302020204" pitchFamily="66" charset="0"/>
              </a:rPr>
              <a:t>Songs and nursery rhymes </a:t>
            </a:r>
          </a:p>
        </p:txBody>
      </p:sp>
      <p:sp>
        <p:nvSpPr>
          <p:cNvPr id="6" name="Star: 5 Points 5">
            <a:extLst>
              <a:ext uri="{FF2B5EF4-FFF2-40B4-BE49-F238E27FC236}">
                <a16:creationId xmlns:a16="http://schemas.microsoft.com/office/drawing/2014/main" id="{15AC0BA8-3DA1-400C-AD5F-9E831D68039B}"/>
              </a:ext>
            </a:extLst>
          </p:cNvPr>
          <p:cNvSpPr/>
          <p:nvPr/>
        </p:nvSpPr>
        <p:spPr>
          <a:xfrm>
            <a:off x="8095308" y="2876364"/>
            <a:ext cx="3716391" cy="344478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a:solidFill>
                  <a:schemeClr val="tx1"/>
                </a:solidFill>
              </a:rPr>
              <a:t>Patience </a:t>
            </a:r>
          </a:p>
        </p:txBody>
      </p:sp>
    </p:spTree>
    <p:extLst>
      <p:ext uri="{BB962C8B-B14F-4D97-AF65-F5344CB8AC3E}">
        <p14:creationId xmlns:p14="http://schemas.microsoft.com/office/powerpoint/2010/main" val="344242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119C8-714F-6EA1-159C-FC4ECDCBFE0E}"/>
              </a:ext>
            </a:extLst>
          </p:cNvPr>
          <p:cNvSpPr>
            <a:spLocks noGrp="1"/>
          </p:cNvSpPr>
          <p:nvPr>
            <p:ph type="ctrTitle"/>
          </p:nvPr>
        </p:nvSpPr>
        <p:spPr>
          <a:xfrm>
            <a:off x="1524000" y="5317724"/>
            <a:ext cx="8081639" cy="1020932"/>
          </a:xfrm>
        </p:spPr>
        <p:txBody>
          <a:bodyPr>
            <a:noAutofit/>
          </a:bodyPr>
          <a:lstStyle/>
          <a:p>
            <a:r>
              <a:rPr lang="en-GB" sz="3600" dirty="0">
                <a:hlinkClick r:id="rId2"/>
              </a:rPr>
              <a:t>https://www.youtube.com/watch?v=nSEv8ptOxxo</a:t>
            </a:r>
            <a:endParaRPr lang="en-GB" sz="3600" dirty="0"/>
          </a:p>
        </p:txBody>
      </p:sp>
      <p:pic>
        <p:nvPicPr>
          <p:cNvPr id="1026" name="Picture 2" descr="Literacy Strategy">
            <a:extLst>
              <a:ext uri="{FF2B5EF4-FFF2-40B4-BE49-F238E27FC236}">
                <a16:creationId xmlns:a16="http://schemas.microsoft.com/office/drawing/2014/main" id="{74754DBE-673C-7F95-F97F-C7738701A8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33029" y="2486025"/>
            <a:ext cx="2419350" cy="18859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B903769-A413-FDF2-480E-2281BA1DB320}"/>
              </a:ext>
            </a:extLst>
          </p:cNvPr>
          <p:cNvSpPr txBox="1"/>
          <p:nvPr/>
        </p:nvSpPr>
        <p:spPr>
          <a:xfrm>
            <a:off x="1772816" y="410547"/>
            <a:ext cx="8574833" cy="830997"/>
          </a:xfrm>
          <a:prstGeom prst="rect">
            <a:avLst/>
          </a:prstGeom>
          <a:noFill/>
        </p:spPr>
        <p:txBody>
          <a:bodyPr wrap="square" rtlCol="0">
            <a:spAutoFit/>
          </a:bodyPr>
          <a:lstStyle/>
          <a:p>
            <a:pPr algn="ctr"/>
            <a:r>
              <a:rPr lang="en-GB" sz="4800" dirty="0">
                <a:latin typeface="Comic Sans MS" panose="030F0702030302020204" pitchFamily="66" charset="0"/>
              </a:rPr>
              <a:t>Getting Ready To Read… </a:t>
            </a:r>
          </a:p>
        </p:txBody>
      </p:sp>
    </p:spTree>
    <p:extLst>
      <p:ext uri="{BB962C8B-B14F-4D97-AF65-F5344CB8AC3E}">
        <p14:creationId xmlns:p14="http://schemas.microsoft.com/office/powerpoint/2010/main" val="208518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8CC66E84-2B42-463F-8329-75BA0D521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6F7EEDD-6498-4C53-A396-BEE86719DDC9}"/>
              </a:ext>
            </a:extLst>
          </p:cNvPr>
          <p:cNvSpPr>
            <a:spLocks noGrp="1"/>
          </p:cNvSpPr>
          <p:nvPr>
            <p:ph type="ctrTitle"/>
          </p:nvPr>
        </p:nvSpPr>
        <p:spPr>
          <a:xfrm>
            <a:off x="463688" y="5005494"/>
            <a:ext cx="4036334" cy="2387600"/>
          </a:xfrm>
        </p:spPr>
        <p:txBody>
          <a:bodyPr anchor="t">
            <a:normAutofit/>
          </a:bodyPr>
          <a:lstStyle/>
          <a:p>
            <a:pPr algn="l"/>
            <a:r>
              <a:rPr lang="en-GB" sz="5400">
                <a:latin typeface="Comic Sans MS" panose="030F0702030302020204" pitchFamily="66" charset="0"/>
              </a:rPr>
              <a:t>Pre Writing Skills </a:t>
            </a:r>
          </a:p>
        </p:txBody>
      </p:sp>
      <p:sp>
        <p:nvSpPr>
          <p:cNvPr id="3" name="Subtitle 2">
            <a:extLst>
              <a:ext uri="{FF2B5EF4-FFF2-40B4-BE49-F238E27FC236}">
                <a16:creationId xmlns:a16="http://schemas.microsoft.com/office/drawing/2014/main" id="{3DF892CE-C8A3-4201-B969-C6C04890F638}"/>
              </a:ext>
            </a:extLst>
          </p:cNvPr>
          <p:cNvSpPr>
            <a:spLocks noGrp="1"/>
          </p:cNvSpPr>
          <p:nvPr>
            <p:ph type="subTitle" idx="1"/>
          </p:nvPr>
        </p:nvSpPr>
        <p:spPr>
          <a:xfrm>
            <a:off x="1113809" y="1122362"/>
            <a:ext cx="4036333" cy="3347403"/>
          </a:xfrm>
        </p:spPr>
        <p:txBody>
          <a:bodyPr anchor="b">
            <a:normAutofit fontScale="25000" lnSpcReduction="20000"/>
          </a:bodyPr>
          <a:lstStyle/>
          <a:p>
            <a:pPr algn="l"/>
            <a:endParaRPr lang="en-GB" sz="5500" b="0" i="0" u="none" strike="noStrike">
              <a:effectLst/>
              <a:latin typeface="Comic Sans MS" panose="030F0702030302020204" pitchFamily="66" charset="0"/>
            </a:endParaRPr>
          </a:p>
          <a:p>
            <a:pPr algn="l"/>
            <a:endParaRPr lang="en-GB" sz="5500">
              <a:latin typeface="Comic Sans MS" panose="030F0702030302020204" pitchFamily="66" charset="0"/>
            </a:endParaRPr>
          </a:p>
          <a:p>
            <a:pPr algn="l"/>
            <a:endParaRPr lang="en-GB" sz="5500" b="0" i="0" u="none" strike="noStrike">
              <a:effectLst/>
              <a:latin typeface="Comic Sans MS" panose="030F0702030302020204" pitchFamily="66" charset="0"/>
            </a:endParaRPr>
          </a:p>
          <a:p>
            <a:pPr algn="l">
              <a:lnSpc>
                <a:spcPct val="120000"/>
              </a:lnSpc>
            </a:pPr>
            <a:r>
              <a:rPr lang="en-GB" sz="7200" b="0" i="0" u="none" strike="noStrike">
                <a:effectLst/>
                <a:latin typeface="Comic Sans MS" panose="030F0702030302020204" pitchFamily="66" charset="0"/>
              </a:rPr>
              <a:t>Pre-writing skills are the fundamental skills children need to develop before they are able to write. Some of the key skills for pre-writing include:</a:t>
            </a:r>
            <a:r>
              <a:rPr lang="en-US" sz="7200" b="0" i="0">
                <a:effectLst/>
                <a:latin typeface="Comic Sans MS" panose="030F0702030302020204" pitchFamily="66" charset="0"/>
              </a:rPr>
              <a:t>​</a:t>
            </a:r>
            <a:endParaRPr lang="en-US" sz="7200" b="0" i="0">
              <a:effectLst/>
              <a:latin typeface="Arial" panose="020B0604020202020204" pitchFamily="34" charset="0"/>
            </a:endParaRPr>
          </a:p>
          <a:p>
            <a:pPr algn="l" rtl="0" fontAlgn="base">
              <a:buFont typeface="Arial" panose="020B0604020202020204" pitchFamily="34" charset="0"/>
              <a:buChar char="•"/>
            </a:pPr>
            <a:endParaRPr lang="en-GB" sz="7200" b="0" i="0">
              <a:effectLst/>
              <a:latin typeface="Arial" panose="020B0604020202020204" pitchFamily="34" charset="0"/>
            </a:endParaRPr>
          </a:p>
          <a:p>
            <a:pPr algn="l" rtl="0" fontAlgn="base">
              <a:buFont typeface="Arial" panose="020B0604020202020204" pitchFamily="34" charset="0"/>
              <a:buChar char="•"/>
            </a:pPr>
            <a:r>
              <a:rPr lang="en-GB" sz="7200" b="0" i="0" u="none" strike="noStrike">
                <a:effectLst/>
                <a:latin typeface="Comic Sans MS" panose="030F0702030302020204" pitchFamily="66" charset="0"/>
              </a:rPr>
              <a:t>Hand and finger strength  </a:t>
            </a:r>
            <a:r>
              <a:rPr lang="en-US" sz="7200" b="0" i="0">
                <a:effectLst/>
                <a:latin typeface="Comic Sans MS" panose="030F0702030302020204" pitchFamily="66" charset="0"/>
              </a:rPr>
              <a:t>​</a:t>
            </a:r>
            <a:endParaRPr lang="en-US" sz="7200" b="0" i="0">
              <a:effectLst/>
              <a:latin typeface="Arial" panose="020B0604020202020204" pitchFamily="34" charset="0"/>
            </a:endParaRPr>
          </a:p>
          <a:p>
            <a:pPr algn="l" rtl="0" fontAlgn="base">
              <a:buFont typeface="Arial" panose="020B0604020202020204" pitchFamily="34" charset="0"/>
              <a:buChar char="•"/>
            </a:pPr>
            <a:r>
              <a:rPr lang="en-GB" sz="7200" b="0" i="0" u="none" strike="noStrike">
                <a:effectLst/>
                <a:latin typeface="Comic Sans MS" panose="030F0702030302020204" pitchFamily="66" charset="0"/>
              </a:rPr>
              <a:t>Crossing the mid-line</a:t>
            </a:r>
            <a:r>
              <a:rPr lang="en-US" sz="7200" b="0" i="0">
                <a:effectLst/>
                <a:latin typeface="Comic Sans MS" panose="030F0702030302020204" pitchFamily="66" charset="0"/>
              </a:rPr>
              <a:t>​</a:t>
            </a:r>
            <a:endParaRPr lang="en-US" sz="7200" b="0" i="0">
              <a:effectLst/>
              <a:latin typeface="Arial" panose="020B0604020202020204" pitchFamily="34" charset="0"/>
            </a:endParaRPr>
          </a:p>
          <a:p>
            <a:pPr algn="l" rtl="0" fontAlgn="base">
              <a:buFont typeface="Arial" panose="020B0604020202020204" pitchFamily="34" charset="0"/>
              <a:buChar char="•"/>
            </a:pPr>
            <a:r>
              <a:rPr lang="en-GB" sz="7200" b="0" i="0" u="none" strike="noStrike">
                <a:effectLst/>
                <a:latin typeface="Comic Sans MS" panose="030F0702030302020204" pitchFamily="66" charset="0"/>
              </a:rPr>
              <a:t>Pencil grasp</a:t>
            </a:r>
            <a:r>
              <a:rPr lang="en-US" sz="7200" b="0" i="0">
                <a:effectLst/>
                <a:latin typeface="Comic Sans MS" panose="030F0702030302020204" pitchFamily="66" charset="0"/>
              </a:rPr>
              <a:t>​</a:t>
            </a:r>
            <a:endParaRPr lang="en-US" sz="7200" b="0" i="0">
              <a:effectLst/>
              <a:latin typeface="Arial" panose="020B0604020202020204" pitchFamily="34" charset="0"/>
            </a:endParaRPr>
          </a:p>
          <a:p>
            <a:pPr algn="l" rtl="0" fontAlgn="base">
              <a:buFont typeface="Arial" panose="020B0604020202020204" pitchFamily="34" charset="0"/>
              <a:buChar char="•"/>
            </a:pPr>
            <a:r>
              <a:rPr lang="en-GB" sz="7200" b="0" i="0" u="none" strike="noStrike">
                <a:effectLst/>
                <a:latin typeface="Comic Sans MS" panose="030F0702030302020204" pitchFamily="66" charset="0"/>
              </a:rPr>
              <a:t>Hand eye coordination</a:t>
            </a:r>
            <a:r>
              <a:rPr lang="en-US" sz="7200" b="0" i="0">
                <a:effectLst/>
                <a:latin typeface="Comic Sans MS" panose="030F0702030302020204" pitchFamily="66" charset="0"/>
              </a:rPr>
              <a:t>​</a:t>
            </a:r>
            <a:endParaRPr lang="en-US" sz="7200" b="0" i="0">
              <a:effectLst/>
              <a:latin typeface="Arial" panose="020B0604020202020204" pitchFamily="34" charset="0"/>
            </a:endParaRPr>
          </a:p>
          <a:p>
            <a:pPr algn="l" rtl="0" fontAlgn="base">
              <a:buFont typeface="Arial" panose="020B0604020202020204" pitchFamily="34" charset="0"/>
              <a:buChar char="•"/>
            </a:pPr>
            <a:r>
              <a:rPr lang="en-GB" sz="7200" b="0" i="0" u="none" strike="noStrike">
                <a:effectLst/>
                <a:latin typeface="Comic Sans MS" panose="030F0702030302020204" pitchFamily="66" charset="0"/>
              </a:rPr>
              <a:t>Hand dominance </a:t>
            </a:r>
            <a:r>
              <a:rPr lang="en-US" sz="7200" b="0" i="0">
                <a:effectLst/>
                <a:latin typeface="Comic Sans MS" panose="030F0702030302020204" pitchFamily="66" charset="0"/>
              </a:rPr>
              <a:t>​</a:t>
            </a:r>
          </a:p>
          <a:p>
            <a:pPr algn="l" rtl="0" fontAlgn="base">
              <a:buFont typeface="Arial" panose="020B0604020202020204" pitchFamily="34" charset="0"/>
              <a:buChar char="•"/>
            </a:pPr>
            <a:r>
              <a:rPr lang="en-US" sz="7200">
                <a:latin typeface="Comic Sans MS" panose="030F0702030302020204" pitchFamily="66" charset="0"/>
              </a:rPr>
              <a:t>Visual perception </a:t>
            </a:r>
          </a:p>
          <a:p>
            <a:pPr algn="l" rtl="0" fontAlgn="base">
              <a:buFont typeface="Arial" panose="020B0604020202020204" pitchFamily="34" charset="0"/>
              <a:buChar char="•"/>
            </a:pPr>
            <a:r>
              <a:rPr lang="en-US" sz="7200" b="0" i="0">
                <a:effectLst/>
                <a:latin typeface="Comic Sans MS" panose="030F0702030302020204" pitchFamily="66" charset="0"/>
              </a:rPr>
              <a:t>Hand and finger strength </a:t>
            </a:r>
            <a:endParaRPr lang="en-US" sz="7200" b="0" i="0">
              <a:effectLst/>
              <a:latin typeface="Arial" panose="020B0604020202020204" pitchFamily="34" charset="0"/>
            </a:endParaRPr>
          </a:p>
          <a:p>
            <a:pPr algn="l" rtl="0" fontAlgn="base"/>
            <a:endParaRPr lang="en-GB" sz="700" b="0" i="0">
              <a:effectLst/>
              <a:latin typeface="Arial" panose="020B0604020202020204" pitchFamily="34" charset="0"/>
            </a:endParaRPr>
          </a:p>
          <a:p>
            <a:pPr algn="l"/>
            <a:endParaRPr lang="en-GB" sz="700"/>
          </a:p>
        </p:txBody>
      </p:sp>
      <p:grpSp>
        <p:nvGrpSpPr>
          <p:cNvPr id="3081" name="Group 308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3082" name="Rectangle 308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3" name="Rectangle 308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4" name="Rectangle 308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86" name="Rectangle 308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679732"/>
            <a:ext cx="6009366" cy="542388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ave we all underrated the humble pencil? - BBC News">
            <a:extLst>
              <a:ext uri="{FF2B5EF4-FFF2-40B4-BE49-F238E27FC236}">
                <a16:creationId xmlns:a16="http://schemas.microsoft.com/office/drawing/2014/main" id="{565043BB-E156-4998-9285-7BE8301E36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277" r="15801"/>
          <a:stretch/>
        </p:blipFill>
        <p:spPr bwMode="auto">
          <a:xfrm>
            <a:off x="6547644" y="1968494"/>
            <a:ext cx="4415826" cy="3930006"/>
          </a:xfrm>
          <a:prstGeom prst="rect">
            <a:avLst/>
          </a:prstGeom>
          <a:noFill/>
          <a:extLst>
            <a:ext uri="{909E8E84-426E-40DD-AFC4-6F175D3DCCD1}">
              <a14:hiddenFill xmlns:a14="http://schemas.microsoft.com/office/drawing/2010/main">
                <a:solidFill>
                  <a:srgbClr val="FFFFFF"/>
                </a:solidFill>
              </a14:hiddenFill>
            </a:ext>
          </a:extLst>
        </p:spPr>
      </p:pic>
      <p:sp>
        <p:nvSpPr>
          <p:cNvPr id="3088" name="Rectangle 308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687568" y="6355073"/>
            <a:ext cx="6007608"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7983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9AAEF-7E87-43DC-9E1A-9D1234462406}"/>
              </a:ext>
            </a:extLst>
          </p:cNvPr>
          <p:cNvSpPr>
            <a:spLocks noGrp="1"/>
          </p:cNvSpPr>
          <p:nvPr>
            <p:ph type="ctrTitle"/>
          </p:nvPr>
        </p:nvSpPr>
        <p:spPr>
          <a:xfrm>
            <a:off x="1831910" y="0"/>
            <a:ext cx="9144000" cy="1942420"/>
          </a:xfrm>
        </p:spPr>
        <p:txBody>
          <a:bodyPr>
            <a:normAutofit fontScale="90000"/>
          </a:bodyPr>
          <a:lstStyle/>
          <a:p>
            <a:r>
              <a:rPr lang="en-GB">
                <a:latin typeface="Comic Sans MS" panose="030F0702030302020204" pitchFamily="66" charset="0"/>
              </a:rPr>
              <a:t>How to support and develop pre-writing skills at home</a:t>
            </a:r>
          </a:p>
        </p:txBody>
      </p:sp>
      <p:sp>
        <p:nvSpPr>
          <p:cNvPr id="3" name="Subtitle 2">
            <a:extLst>
              <a:ext uri="{FF2B5EF4-FFF2-40B4-BE49-F238E27FC236}">
                <a16:creationId xmlns:a16="http://schemas.microsoft.com/office/drawing/2014/main" id="{F1D62DCD-F024-459A-8716-28BA8EBA0D5D}"/>
              </a:ext>
            </a:extLst>
          </p:cNvPr>
          <p:cNvSpPr>
            <a:spLocks noGrp="1"/>
          </p:cNvSpPr>
          <p:nvPr>
            <p:ph type="subTitle" idx="1"/>
          </p:nvPr>
        </p:nvSpPr>
        <p:spPr>
          <a:xfrm>
            <a:off x="338831" y="2769833"/>
            <a:ext cx="11514338" cy="3002872"/>
          </a:xfrm>
        </p:spPr>
        <p:txBody>
          <a:bodyPr/>
          <a:lstStyle/>
          <a:p>
            <a:pPr algn="l"/>
            <a:r>
              <a:rPr lang="en-GB" b="1" u="sng">
                <a:solidFill>
                  <a:srgbClr val="FF0000"/>
                </a:solidFill>
              </a:rPr>
              <a:t>Hand &amp; finger strength</a:t>
            </a:r>
            <a:r>
              <a:rPr lang="en-GB" b="1">
                <a:solidFill>
                  <a:srgbClr val="FF0000"/>
                </a:solidFill>
              </a:rPr>
              <a:t>                 </a:t>
            </a:r>
            <a:r>
              <a:rPr lang="en-GB" b="1" u="sng">
                <a:solidFill>
                  <a:srgbClr val="FF0000"/>
                </a:solidFill>
              </a:rPr>
              <a:t>Crossing the midline</a:t>
            </a:r>
            <a:r>
              <a:rPr lang="en-GB" b="1">
                <a:solidFill>
                  <a:srgbClr val="FF0000"/>
                </a:solidFill>
              </a:rPr>
              <a:t>	          </a:t>
            </a:r>
            <a:r>
              <a:rPr lang="en-GB" b="1" u="sng">
                <a:solidFill>
                  <a:srgbClr val="FF0000"/>
                </a:solidFill>
              </a:rPr>
              <a:t>Visual Perception</a:t>
            </a:r>
          </a:p>
          <a:p>
            <a:pPr algn="l"/>
            <a:endParaRPr lang="en-GB"/>
          </a:p>
          <a:p>
            <a:pPr algn="l"/>
            <a:r>
              <a:rPr lang="en-GB" sz="1600"/>
              <a:t>         Popping bubble wrap 	                                  Dressing themselves 			                 Jigsaws </a:t>
            </a:r>
          </a:p>
          <a:p>
            <a:pPr algn="l"/>
            <a:r>
              <a:rPr lang="en-GB" sz="1600"/>
              <a:t>         Rolling out playdough 		               Playing Simon Says 			            Playing I Spy </a:t>
            </a:r>
          </a:p>
          <a:p>
            <a:pPr algn="l"/>
            <a:r>
              <a:rPr lang="en-GB" sz="1600"/>
              <a:t>           Using clothes pegs 	                                     Washing the car 		              Lego and other construction toys </a:t>
            </a:r>
          </a:p>
          <a:p>
            <a:pPr algn="l"/>
            <a:r>
              <a:rPr lang="en-GB" sz="1600"/>
              <a:t>        Squeezing water sprays  </a:t>
            </a:r>
          </a:p>
        </p:txBody>
      </p:sp>
      <p:cxnSp>
        <p:nvCxnSpPr>
          <p:cNvPr id="5" name="Straight Connector 4">
            <a:extLst>
              <a:ext uri="{FF2B5EF4-FFF2-40B4-BE49-F238E27FC236}">
                <a16:creationId xmlns:a16="http://schemas.microsoft.com/office/drawing/2014/main" id="{110AA103-A0DB-4057-AF4B-714FFAFF9F92}"/>
              </a:ext>
            </a:extLst>
          </p:cNvPr>
          <p:cNvCxnSpPr/>
          <p:nvPr/>
        </p:nvCxnSpPr>
        <p:spPr>
          <a:xfrm>
            <a:off x="3790765" y="2228295"/>
            <a:ext cx="0" cy="3808521"/>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F0F85AE8-6CDA-4947-975C-E80DA81380E4}"/>
              </a:ext>
            </a:extLst>
          </p:cNvPr>
          <p:cNvCxnSpPr/>
          <p:nvPr/>
        </p:nvCxnSpPr>
        <p:spPr>
          <a:xfrm>
            <a:off x="7778318" y="2228294"/>
            <a:ext cx="0" cy="380852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23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E7291-295D-495A-807D-B6A7DA4CD478}"/>
              </a:ext>
            </a:extLst>
          </p:cNvPr>
          <p:cNvSpPr>
            <a:spLocks noGrp="1"/>
          </p:cNvSpPr>
          <p:nvPr>
            <p:ph type="ctrTitle"/>
          </p:nvPr>
        </p:nvSpPr>
        <p:spPr>
          <a:xfrm>
            <a:off x="390618" y="123054"/>
            <a:ext cx="11603114" cy="1655762"/>
          </a:xfrm>
        </p:spPr>
        <p:txBody>
          <a:bodyPr>
            <a:normAutofit/>
          </a:bodyPr>
          <a:lstStyle/>
          <a:p>
            <a:r>
              <a:rPr lang="en-GB" sz="5400">
                <a:latin typeface="Comic Sans MS" panose="030F0702030302020204" pitchFamily="66" charset="0"/>
              </a:rPr>
              <a:t>How to develop your child's pre writing skills at home </a:t>
            </a:r>
          </a:p>
        </p:txBody>
      </p:sp>
      <p:sp>
        <p:nvSpPr>
          <p:cNvPr id="4" name="Star: 5 Points 3">
            <a:extLst>
              <a:ext uri="{FF2B5EF4-FFF2-40B4-BE49-F238E27FC236}">
                <a16:creationId xmlns:a16="http://schemas.microsoft.com/office/drawing/2014/main" id="{FE43E2A3-A9C4-4FCF-9885-70724A080504}"/>
              </a:ext>
            </a:extLst>
          </p:cNvPr>
          <p:cNvSpPr/>
          <p:nvPr/>
        </p:nvSpPr>
        <p:spPr>
          <a:xfrm>
            <a:off x="167159" y="2813054"/>
            <a:ext cx="3808520" cy="3249227"/>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a:solidFill>
                  <a:schemeClr val="tx1"/>
                </a:solidFill>
                <a:latin typeface="Comic Sans MS" panose="030F0702030302020204" pitchFamily="66" charset="0"/>
              </a:rPr>
              <a:t>   Explore letters and sounds together</a:t>
            </a:r>
          </a:p>
        </p:txBody>
      </p:sp>
      <p:sp>
        <p:nvSpPr>
          <p:cNvPr id="5" name="Star: 5 Points 4">
            <a:extLst>
              <a:ext uri="{FF2B5EF4-FFF2-40B4-BE49-F238E27FC236}">
                <a16:creationId xmlns:a16="http://schemas.microsoft.com/office/drawing/2014/main" id="{05253606-C91B-4B6B-AA77-C5B17A2A8E91}"/>
              </a:ext>
            </a:extLst>
          </p:cNvPr>
          <p:cNvSpPr/>
          <p:nvPr/>
        </p:nvSpPr>
        <p:spPr>
          <a:xfrm>
            <a:off x="4126034" y="2805090"/>
            <a:ext cx="3818918" cy="3516062"/>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a:solidFill>
                  <a:schemeClr val="tx1"/>
                </a:solidFill>
                <a:latin typeface="Museo Sans W01_300"/>
              </a:rPr>
              <a:t>Have f</a:t>
            </a:r>
            <a:r>
              <a:rPr lang="en-GB" sz="1600" b="1" i="0">
                <a:solidFill>
                  <a:schemeClr val="tx1"/>
                </a:solidFill>
                <a:effectLst/>
                <a:latin typeface="Museo Sans W01_300"/>
              </a:rPr>
              <a:t>un </a:t>
            </a:r>
            <a:r>
              <a:rPr lang="en-GB" sz="1600" b="1">
                <a:solidFill>
                  <a:schemeClr val="tx1"/>
                </a:solidFill>
                <a:latin typeface="Museo Sans W01_300"/>
              </a:rPr>
              <a:t>w</a:t>
            </a:r>
            <a:r>
              <a:rPr lang="en-GB" sz="1600" b="1" i="0">
                <a:solidFill>
                  <a:schemeClr val="tx1"/>
                </a:solidFill>
                <a:effectLst/>
                <a:latin typeface="Museo Sans W01_300"/>
              </a:rPr>
              <a:t>ith </a:t>
            </a:r>
            <a:r>
              <a:rPr lang="en-GB" sz="1600" b="1">
                <a:solidFill>
                  <a:schemeClr val="tx1"/>
                </a:solidFill>
                <a:latin typeface="Museo Sans W01_300"/>
              </a:rPr>
              <a:t>l</a:t>
            </a:r>
            <a:r>
              <a:rPr lang="en-GB" sz="1600" b="1" i="0">
                <a:solidFill>
                  <a:schemeClr val="tx1"/>
                </a:solidFill>
                <a:effectLst/>
                <a:latin typeface="Museo Sans W01_300"/>
              </a:rPr>
              <a:t>etters</a:t>
            </a:r>
            <a:endParaRPr lang="en-GB" sz="1600" b="1">
              <a:solidFill>
                <a:schemeClr val="tx1"/>
              </a:solidFill>
              <a:latin typeface="Comic Sans MS" panose="030F0702030302020204" pitchFamily="66" charset="0"/>
            </a:endParaRPr>
          </a:p>
        </p:txBody>
      </p:sp>
      <p:sp>
        <p:nvSpPr>
          <p:cNvPr id="6" name="Star: 5 Points 5">
            <a:extLst>
              <a:ext uri="{FF2B5EF4-FFF2-40B4-BE49-F238E27FC236}">
                <a16:creationId xmlns:a16="http://schemas.microsoft.com/office/drawing/2014/main" id="{953CB211-1D5D-4B9D-BC4D-93B9713656F3}"/>
              </a:ext>
            </a:extLst>
          </p:cNvPr>
          <p:cNvSpPr/>
          <p:nvPr/>
        </p:nvSpPr>
        <p:spPr>
          <a:xfrm>
            <a:off x="8095308" y="2876364"/>
            <a:ext cx="3716391" cy="3444788"/>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b="1">
                <a:solidFill>
                  <a:schemeClr val="tx1"/>
                </a:solidFill>
              </a:rPr>
              <a:t>Take letters outside</a:t>
            </a:r>
          </a:p>
        </p:txBody>
      </p:sp>
    </p:spTree>
    <p:extLst>
      <p:ext uri="{BB962C8B-B14F-4D97-AF65-F5344CB8AC3E}">
        <p14:creationId xmlns:p14="http://schemas.microsoft.com/office/powerpoint/2010/main" val="3382169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C2CC5E4C5B1A94E9E7EC8AED428BCA9" ma:contentTypeVersion="13" ma:contentTypeDescription="Create a new document." ma:contentTypeScope="" ma:versionID="d00c75ad156860f5486743a29571595c">
  <xsd:schema xmlns:xsd="http://www.w3.org/2001/XMLSchema" xmlns:xs="http://www.w3.org/2001/XMLSchema" xmlns:p="http://schemas.microsoft.com/office/2006/metadata/properties" xmlns:ns2="dc34574d-2bc5-41dd-9cb2-e62c9d0e354f" xmlns:ns3="9c240b36-8f5f-451c-993e-9fc0f4722119" xmlns:ns4="a7a96fd4-c27e-4d6d-a51b-e8beac7d67c8" targetNamespace="http://schemas.microsoft.com/office/2006/metadata/properties" ma:root="true" ma:fieldsID="bdab4bd6071e3f5944c0cac64ad8a4b2" ns2:_="" ns3:_="" ns4:_="">
    <xsd:import namespace="dc34574d-2bc5-41dd-9cb2-e62c9d0e354f"/>
    <xsd:import namespace="9c240b36-8f5f-451c-993e-9fc0f4722119"/>
    <xsd:import namespace="a7a96fd4-c27e-4d6d-a51b-e8beac7d67c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34574d-2bc5-41dd-9cb2-e62c9d0e35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e0904c-6cf9-4c06-a364-281e7e121524"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240b36-8f5f-451c-993e-9fc0f472211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d782af3-b242-4a90-b4b1-fded58317dee}" ma:internalName="TaxCatchAll" ma:showField="CatchAllData" ma:web="9c240b36-8f5f-451c-993e-9fc0f472211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7a96fd4-c27e-4d6d-a51b-e8beac7d67c8"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c34574d-2bc5-41dd-9cb2-e62c9d0e354f">
      <Terms xmlns="http://schemas.microsoft.com/office/infopath/2007/PartnerControls"/>
    </lcf76f155ced4ddcb4097134ff3c332f>
    <TaxCatchAll xmlns="9c240b36-8f5f-451c-993e-9fc0f4722119" xsi:nil="true"/>
  </documentManagement>
</p:properties>
</file>

<file path=customXml/itemProps1.xml><?xml version="1.0" encoding="utf-8"?>
<ds:datastoreItem xmlns:ds="http://schemas.openxmlformats.org/officeDocument/2006/customXml" ds:itemID="{5469D529-1DCF-4CB5-B19C-4440ADA94F76}">
  <ds:schemaRefs>
    <ds:schemaRef ds:uri="9c240b36-8f5f-451c-993e-9fc0f4722119"/>
    <ds:schemaRef ds:uri="a7a96fd4-c27e-4d6d-a51b-e8beac7d67c8"/>
    <ds:schemaRef ds:uri="dc34574d-2bc5-41dd-9cb2-e62c9d0e354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AF5CD7BF-F81D-4D37-A122-74954B0A33BE}">
  <ds:schemaRefs>
    <ds:schemaRef ds:uri="http://schemas.microsoft.com/sharepoint/v3/contenttype/forms"/>
  </ds:schemaRefs>
</ds:datastoreItem>
</file>

<file path=customXml/itemProps3.xml><?xml version="1.0" encoding="utf-8"?>
<ds:datastoreItem xmlns:ds="http://schemas.openxmlformats.org/officeDocument/2006/customXml" ds:itemID="{BE9AF43D-BF25-4459-B1AC-438359D9AE82}">
  <ds:schemaRefs>
    <ds:schemaRef ds:uri="9c240b36-8f5f-451c-993e-9fc0f4722119"/>
    <ds:schemaRef ds:uri="a7a96fd4-c27e-4d6d-a51b-e8beac7d67c8"/>
    <ds:schemaRef ds:uri="dc34574d-2bc5-41dd-9cb2-e62c9d0e354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1145</Words>
  <Application>Microsoft Office PowerPoint</Application>
  <PresentationFormat>Widescreen</PresentationFormat>
  <Paragraphs>91</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Comic Sans MS</vt:lpstr>
      <vt:lpstr>helvetica neue</vt:lpstr>
      <vt:lpstr>Museo Sans W01_300</vt:lpstr>
      <vt:lpstr>Office Theme</vt:lpstr>
      <vt:lpstr>Supporting Literacy development at home before starting School </vt:lpstr>
      <vt:lpstr>How can I help my child at home? </vt:lpstr>
      <vt:lpstr>Pre Reading Skills </vt:lpstr>
      <vt:lpstr>Help them to see that reading is fun, interesting and important​</vt:lpstr>
      <vt:lpstr>PowerPoint Presentation</vt:lpstr>
      <vt:lpstr>https://www.youtube.com/watch?v=nSEv8ptOxxo</vt:lpstr>
      <vt:lpstr>Pre Writing Skills </vt:lpstr>
      <vt:lpstr>How to support and develop pre-writing skills at home</vt:lpstr>
      <vt:lpstr>How to develop your child's pre writing skills at home </vt:lpstr>
      <vt:lpstr>More ways to develop pre writing skills at home</vt:lpstr>
      <vt:lpstr>Did you know there are different stages to being able to hold a pencil…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Literacy development at home before starting School </dc:title>
  <dc:creator>Ms Marshall</dc:creator>
  <cp:lastModifiedBy>Ms Marshall</cp:lastModifiedBy>
  <cp:revision>1</cp:revision>
  <cp:lastPrinted>2023-03-01T12:44:45Z</cp:lastPrinted>
  <dcterms:created xsi:type="dcterms:W3CDTF">2023-01-13T10:12:30Z</dcterms:created>
  <dcterms:modified xsi:type="dcterms:W3CDTF">2023-03-09T12:21:43Z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0x0101002C2CC5E4C5B1A94E9E7EC8AED428BCA9</vt:lpwstr>
  </property>
  <property fmtid="{D5CDD505-2E9C-101B-9397-08002B2CF9AE}" pid="3" name="MediaServiceImageTags">
    <vt:lpwstr/>
  </property>
</Properties>
</file>